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7" r:id="rId1"/>
    <p:sldMasterId id="2147483718" r:id="rId2"/>
  </p:sldMasterIdLst>
  <p:notesMasterIdLst>
    <p:notesMasterId r:id="rId2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9144000" cy="5143500" type="screen16x9"/>
  <p:notesSz cx="6858000" cy="9144000"/>
  <p:embeddedFontLst>
    <p:embeddedFont>
      <p:font typeface="Caveat" panose="020B0604020202020204" charset="0"/>
      <p:regular r:id="rId25"/>
      <p:bold r:id="rId26"/>
    </p:embeddedFont>
    <p:embeddedFont>
      <p:font typeface="Inconsolata" pitchFamily="1" charset="0"/>
      <p:regular r:id="rId27"/>
      <p:bold r:id="rId28"/>
    </p:embeddedFont>
    <p:embeddedFont>
      <p:font typeface="Inconsolata SemiBold" pitchFamily="1" charset="0"/>
      <p:regular r:id="rId29"/>
      <p:bold r:id="rId30"/>
    </p:embeddedFont>
    <p:embeddedFont>
      <p:font typeface="Oswald" panose="00000500000000000000" pitchFamily="2" charset="0"/>
      <p:regular r:id="rId31"/>
      <p:bold r:id="rId32"/>
    </p:embeddedFont>
    <p:embeddedFont>
      <p:font typeface="Oswald Light" panose="00000400000000000000" pitchFamily="2" charset="0"/>
      <p:regular r:id="rId33"/>
      <p:bold r:id="rId34"/>
    </p:embeddedFont>
    <p:embeddedFont>
      <p:font typeface="Oswald Medium" panose="00000600000000000000" pitchFamily="2" charset="0"/>
      <p:regular r:id="rId35"/>
      <p:bold r:id="rId36"/>
    </p:embeddedFont>
    <p:embeddedFont>
      <p:font typeface="Roboto" panose="02000000000000000000" pitchFamily="2" charset="0"/>
      <p:regular r:id="rId37"/>
      <p:bold r:id="rId38"/>
      <p:italic r:id="rId39"/>
      <p:boldItalic r:id="rId40"/>
    </p:embeddedFont>
    <p:embeddedFont>
      <p:font typeface="Roboto Light" panose="02000000000000000000" pitchFamily="2" charset="0"/>
      <p:regular r:id="rId41"/>
      <p:bold r:id="rId42"/>
      <p:italic r:id="rId43"/>
      <p:boldItalic r:id="rId44"/>
    </p:embeddedFont>
    <p:embeddedFont>
      <p:font typeface="Roboto Medium" panose="02000000000000000000" pitchFamily="2" charset="0"/>
      <p:regular r:id="rId45"/>
      <p:bold r:id="rId46"/>
      <p:italic r:id="rId47"/>
      <p:boldItalic r:id="rId48"/>
    </p:embeddedFont>
    <p:embeddedFont>
      <p:font typeface="Roboto Thin" panose="020000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188">
          <p15:clr>
            <a:srgbClr val="A4A3A4"/>
          </p15:clr>
        </p15:guide>
        <p15:guide id="2" orient="horz" pos="1385">
          <p15:clr>
            <a:srgbClr val="9AA0A6"/>
          </p15:clr>
        </p15:guide>
        <p15:guide id="3" pos="321">
          <p15:clr>
            <a:srgbClr val="9AA0A6"/>
          </p15:clr>
        </p15:guide>
        <p15:guide id="4"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3EC474-3774-4A21-95BD-136EE9A71951}">
  <a:tblStyle styleId="{943EC474-3774-4A21-95BD-136EE9A7195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3" d="100"/>
          <a:sy n="133" d="100"/>
        </p:scale>
        <p:origin x="906" y="126"/>
      </p:cViewPr>
      <p:guideLst>
        <p:guide pos="3188"/>
        <p:guide orient="horz" pos="1385"/>
        <p:guide pos="321"/>
        <p:guide orient="horz" pos="5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5.fntdata"/><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2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8.xml"/><Relationship Id="rId41" Type="http://schemas.openxmlformats.org/officeDocument/2006/relationships/font" Target="fonts/font17.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04906c3c55_0_2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04906c3c55_0_2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04906c3c55_0_2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04906c3c55_0_2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104906c3c55_0_2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104906c3c55_0_2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04906c3c55_0_2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04906c3c55_0_2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04906c3c55_0_2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04906c3c55_0_2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104906c3c55_0_2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104906c3c55_0_2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104906c3c55_0_24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104906c3c55_0_2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104906c3c55_0_24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104906c3c55_0_2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104906c3c55_0_2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104906c3c55_0_2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104906c3c55_0_24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104906c3c55_0_2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104906c3c55_0_2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104906c3c55_0_2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104906c3c55_0_2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104906c3c55_0_2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104906c3c55_0_24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04906c3c55_0_2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104906c3c55_0_2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104906c3c55_0_2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04906c3c55_0_2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04906c3c55_0_2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shutterstock_1066622717</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04906c3c55_0_2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104906c3c55_0_2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04906c3c55_0_2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104906c3c55_0_2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04906c3c55_0_2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104906c3c55_0_2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104906c3c55_0_2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104906c3c55_0_2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04906c3c55_0_2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04906c3c55_0_2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104906c3c55_0_2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104906c3c55_0_2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6.png"/><Relationship Id="rId11" Type="http://schemas.openxmlformats.org/officeDocument/2006/relationships/image" Target="../media/image12.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 Title Slide Web Development">
  <p:cSld name="CUSTOM_2_3_1_1_1_1_1_2_1_2_1_1_1_1_2_2_1_2_1_1_1_2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Google Shape;56;p1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57" name="Google Shape;57;p14"/>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58" name="Google Shape;58;p14"/>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59" name="Google Shape;59;p14"/>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 Subsection Slide">
  <p:cSld name="CUSTOM_17_2_1_1_2_1">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64" name="Google Shape;64;p15"/>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 name="Google Shape;65;p1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6" name="Google Shape;66;p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69" name="Google Shape;69;p16"/>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0" name="Google Shape;70;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1" name="Google Shape;7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9. Share your answers">
  <p:cSld name="CUSTOM_17_2_1_2_3_2_2">
    <p:spTree>
      <p:nvGrpSpPr>
        <p:cNvPr id="1" name="Shape 72"/>
        <p:cNvGrpSpPr/>
        <p:nvPr/>
      </p:nvGrpSpPr>
      <p:grpSpPr>
        <a:xfrm>
          <a:off x="0" y="0"/>
          <a:ext cx="0" cy="0"/>
          <a:chOff x="0" y="0"/>
          <a:chExt cx="0" cy="0"/>
        </a:xfrm>
      </p:grpSpPr>
      <p:pic>
        <p:nvPicPr>
          <p:cNvPr id="73" name="Google Shape;73;p1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74" name="Google Shape;74;p1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5" name="Google Shape;75;p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76" name="Google Shape;76;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550775" y="1145238"/>
            <a:ext cx="5859574" cy="2853025"/>
          </a:xfrm>
          <a:prstGeom prst="rect">
            <a:avLst/>
          </a:prstGeom>
          <a:noFill/>
          <a:ln>
            <a:noFill/>
          </a:ln>
        </p:spPr>
      </p:pic>
      <p:sp>
        <p:nvSpPr>
          <p:cNvPr id="77" name="Google Shape;77;p17"/>
          <p:cNvSpPr txBox="1"/>
          <p:nvPr/>
        </p:nvSpPr>
        <p:spPr>
          <a:xfrm>
            <a:off x="1972861" y="2010327"/>
            <a:ext cx="1919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78" name="Google Shape;78;p17"/>
          <p:cNvSpPr txBox="1"/>
          <p:nvPr/>
        </p:nvSpPr>
        <p:spPr>
          <a:xfrm>
            <a:off x="3729425" y="2284000"/>
            <a:ext cx="1727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79" name="Google Shape;79;p17"/>
          <p:cNvSpPr txBox="1"/>
          <p:nvPr/>
        </p:nvSpPr>
        <p:spPr>
          <a:xfrm>
            <a:off x="5329975" y="2010325"/>
            <a:ext cx="1843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2" name="Google Shape;82;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83" name="Google Shape;83;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 name="Google Shape;84;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5" name="Google Shape;85;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 name="Google Shape;86;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7" name="Google Shape;87;p1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88"/>
        <p:cNvGrpSpPr/>
        <p:nvPr/>
      </p:nvGrpSpPr>
      <p:grpSpPr>
        <a:xfrm>
          <a:off x="0" y="0"/>
          <a:ext cx="0" cy="0"/>
          <a:chOff x="0" y="0"/>
          <a:chExt cx="0" cy="0"/>
        </a:xfrm>
      </p:grpSpPr>
      <p:pic>
        <p:nvPicPr>
          <p:cNvPr id="89" name="Google Shape;89;p1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90" name="Google Shape;90;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1" name="Google Shape;91;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92" name="Google Shape;92;p1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054464" y="72851"/>
            <a:ext cx="7035071" cy="4593749"/>
          </a:xfrm>
          <a:prstGeom prst="rect">
            <a:avLst/>
          </a:prstGeom>
          <a:noFill/>
          <a:ln>
            <a:noFill/>
          </a:ln>
        </p:spPr>
      </p:pic>
      <p:sp>
        <p:nvSpPr>
          <p:cNvPr id="93" name="Google Shape;93;p19"/>
          <p:cNvSpPr txBox="1"/>
          <p:nvPr/>
        </p:nvSpPr>
        <p:spPr>
          <a:xfrm>
            <a:off x="2930925" y="1997050"/>
            <a:ext cx="31644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
    <p:spTree>
      <p:nvGrpSpPr>
        <p:cNvPr id="1" name="Shape 94"/>
        <p:cNvGrpSpPr/>
        <p:nvPr/>
      </p:nvGrpSpPr>
      <p:grpSpPr>
        <a:xfrm>
          <a:off x="0" y="0"/>
          <a:ext cx="0" cy="0"/>
          <a:chOff x="0" y="0"/>
          <a:chExt cx="0" cy="0"/>
        </a:xfrm>
      </p:grpSpPr>
      <p:pic>
        <p:nvPicPr>
          <p:cNvPr id="95" name="Google Shape;95;p2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96" name="Google Shape;96;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98" name="Google Shape;98;p2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29700" y="1214988"/>
            <a:ext cx="1102575" cy="2775724"/>
          </a:xfrm>
          <a:prstGeom prst="rect">
            <a:avLst/>
          </a:prstGeom>
          <a:noFill/>
          <a:ln>
            <a:noFill/>
          </a:ln>
        </p:spPr>
      </p:pic>
      <p:sp>
        <p:nvSpPr>
          <p:cNvPr id="99" name="Google Shape;99;p20"/>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
    <p:spTree>
      <p:nvGrpSpPr>
        <p:cNvPr id="1" name="Shape 100"/>
        <p:cNvGrpSpPr/>
        <p:nvPr/>
      </p:nvGrpSpPr>
      <p:grpSpPr>
        <a:xfrm>
          <a:off x="0" y="0"/>
          <a:ext cx="0" cy="0"/>
          <a:chOff x="0" y="0"/>
          <a:chExt cx="0" cy="0"/>
        </a:xfrm>
      </p:grpSpPr>
      <p:pic>
        <p:nvPicPr>
          <p:cNvPr id="101" name="Google Shape;101;p2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102" name="Google Shape;102;p2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3" name="Google Shape;103;p21"/>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04" name="Google Shape;104;p2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93862" y="1449787"/>
            <a:ext cx="1061675" cy="2010774"/>
          </a:xfrm>
          <a:prstGeom prst="rect">
            <a:avLst/>
          </a:prstGeom>
          <a:noFill/>
          <a:ln>
            <a:noFill/>
          </a:ln>
        </p:spPr>
      </p:pic>
      <p:sp>
        <p:nvSpPr>
          <p:cNvPr id="105" name="Google Shape;105;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106"/>
        <p:cNvGrpSpPr/>
        <p:nvPr/>
      </p:nvGrpSpPr>
      <p:grpSpPr>
        <a:xfrm>
          <a:off x="0" y="0"/>
          <a:ext cx="0" cy="0"/>
          <a:chOff x="0" y="0"/>
          <a:chExt cx="0" cy="0"/>
        </a:xfrm>
      </p:grpSpPr>
      <p:pic>
        <p:nvPicPr>
          <p:cNvPr id="107" name="Google Shape;107;p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108" name="Google Shape;108;p2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9" name="Google Shape;109;p22"/>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10" name="Google Shape;110;p2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103200" y="805275"/>
            <a:ext cx="937600" cy="1775799"/>
          </a:xfrm>
          <a:prstGeom prst="rect">
            <a:avLst/>
          </a:prstGeom>
          <a:noFill/>
          <a:ln>
            <a:noFill/>
          </a:ln>
        </p:spPr>
      </p:pic>
      <p:sp>
        <p:nvSpPr>
          <p:cNvPr id="111" name="Google Shape;111;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7. Instructor Demo">
  <p:cSld name="CUSTOM_2_3_1_1_3_1_1_2_1_1_1_2_2">
    <p:spTree>
      <p:nvGrpSpPr>
        <p:cNvPr id="1" name="Shape 112"/>
        <p:cNvGrpSpPr/>
        <p:nvPr/>
      </p:nvGrpSpPr>
      <p:grpSpPr>
        <a:xfrm>
          <a:off x="0" y="0"/>
          <a:ext cx="0" cy="0"/>
          <a:chOff x="0" y="0"/>
          <a:chExt cx="0" cy="0"/>
        </a:xfrm>
      </p:grpSpPr>
      <p:pic>
        <p:nvPicPr>
          <p:cNvPr id="113" name="Google Shape;113;p2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114" name="Google Shape;114;p2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15" name="Google Shape;115;p23"/>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6" name="Google Shape;116;p23"/>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pic>
        <p:nvPicPr>
          <p:cNvPr id="118" name="Google Shape;118;p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352200" y="660500"/>
            <a:ext cx="2505825" cy="1782149"/>
          </a:xfrm>
          <a:prstGeom prst="rect">
            <a:avLst/>
          </a:prstGeom>
          <a:noFill/>
          <a:ln>
            <a:noFill/>
          </a:ln>
        </p:spPr>
      </p:pic>
      <p:sp>
        <p:nvSpPr>
          <p:cNvPr id="119" name="Google Shape;119;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120"/>
        <p:cNvGrpSpPr/>
        <p:nvPr/>
      </p:nvGrpSpPr>
      <p:grpSpPr>
        <a:xfrm>
          <a:off x="0" y="0"/>
          <a:ext cx="0" cy="0"/>
          <a:chOff x="0" y="0"/>
          <a:chExt cx="0" cy="0"/>
        </a:xfrm>
      </p:grpSpPr>
      <p:pic>
        <p:nvPicPr>
          <p:cNvPr id="121" name="Google Shape;121;p2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122" name="Google Shape;122;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3" name="Google Shape;123;p24"/>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24" name="Google Shape;124;p2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262725" y="809175"/>
            <a:ext cx="2618550" cy="1377026"/>
          </a:xfrm>
          <a:prstGeom prst="rect">
            <a:avLst/>
          </a:prstGeom>
          <a:noFill/>
          <a:ln>
            <a:noFill/>
          </a:ln>
        </p:spPr>
      </p:pic>
      <p:sp>
        <p:nvSpPr>
          <p:cNvPr id="125" name="Google Shape;125;p24"/>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6" name="Google Shape;126;p24"/>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127" name="Google Shape;127;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9. Activity ">
  <p:cSld name="CUSTOM_2_3_1_1_1_1_1_2_1_2_1_1_1_1_3_2">
    <p:spTree>
      <p:nvGrpSpPr>
        <p:cNvPr id="1" name="Shape 128"/>
        <p:cNvGrpSpPr/>
        <p:nvPr/>
      </p:nvGrpSpPr>
      <p:grpSpPr>
        <a:xfrm>
          <a:off x="0" y="0"/>
          <a:ext cx="0" cy="0"/>
          <a:chOff x="0" y="0"/>
          <a:chExt cx="0" cy="0"/>
        </a:xfrm>
      </p:grpSpPr>
      <p:pic>
        <p:nvPicPr>
          <p:cNvPr id="129" name="Google Shape;129;p2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130" name="Google Shape;130;p25"/>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2" name="Google Shape;132;p25"/>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3" name="Google Shape;133;p25"/>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34" name="Google Shape;134;p25"/>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35" name="Google Shape;135;p25"/>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36" name="Google Shape;136;p2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37" name="Google Shape;137;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138"/>
        <p:cNvGrpSpPr/>
        <p:nvPr/>
      </p:nvGrpSpPr>
      <p:grpSpPr>
        <a:xfrm>
          <a:off x="0" y="0"/>
          <a:ext cx="0" cy="0"/>
          <a:chOff x="0" y="0"/>
          <a:chExt cx="0" cy="0"/>
        </a:xfrm>
      </p:grpSpPr>
      <p:pic>
        <p:nvPicPr>
          <p:cNvPr id="139" name="Google Shape;139;p2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140" name="Google Shape;140;p26"/>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2" name="Google Shape;142;p26"/>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3" name="Google Shape;143;p26"/>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44" name="Google Shape;144;p26"/>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5" name="Google Shape;145;p26"/>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6" name="Google Shape;146;p26"/>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7" name="Google Shape;147;p2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86676" y="3734350"/>
            <a:ext cx="360374" cy="500160"/>
          </a:xfrm>
          <a:prstGeom prst="rect">
            <a:avLst/>
          </a:prstGeom>
          <a:noFill/>
          <a:ln>
            <a:noFill/>
          </a:ln>
        </p:spPr>
      </p:pic>
      <p:pic>
        <p:nvPicPr>
          <p:cNvPr id="148" name="Google Shape;148;p2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050726" y="3734350"/>
            <a:ext cx="360374" cy="500160"/>
          </a:xfrm>
          <a:prstGeom prst="rect">
            <a:avLst/>
          </a:prstGeom>
          <a:noFill/>
          <a:ln>
            <a:noFill/>
          </a:ln>
        </p:spPr>
      </p:pic>
      <p:pic>
        <p:nvPicPr>
          <p:cNvPr id="149" name="Google Shape;149;p26"/>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594717" y="3734350"/>
            <a:ext cx="360374" cy="500160"/>
          </a:xfrm>
          <a:prstGeom prst="rect">
            <a:avLst/>
          </a:prstGeom>
          <a:noFill/>
          <a:ln>
            <a:noFill/>
          </a:ln>
        </p:spPr>
      </p:pic>
      <p:pic>
        <p:nvPicPr>
          <p:cNvPr id="150" name="Google Shape;150;p26"/>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2175101" y="3734350"/>
            <a:ext cx="360374" cy="500160"/>
          </a:xfrm>
          <a:prstGeom prst="rect">
            <a:avLst/>
          </a:prstGeom>
          <a:noFill/>
          <a:ln>
            <a:noFill/>
          </a:ln>
        </p:spPr>
      </p:pic>
      <p:pic>
        <p:nvPicPr>
          <p:cNvPr id="151" name="Google Shape;151;p26"/>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3335732" y="3734350"/>
            <a:ext cx="360374" cy="500160"/>
          </a:xfrm>
          <a:prstGeom prst="rect">
            <a:avLst/>
          </a:prstGeom>
          <a:noFill/>
          <a:ln>
            <a:noFill/>
          </a:ln>
        </p:spPr>
      </p:pic>
      <p:sp>
        <p:nvSpPr>
          <p:cNvPr id="152" name="Google Shape;152;p26"/>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3" name="Google Shape;153;p26"/>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4" name="Google Shape;154;p26"/>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5" name="Google Shape;155;p26"/>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2758921" y="3803138"/>
            <a:ext cx="370800" cy="362569"/>
          </a:xfrm>
          <a:prstGeom prst="rect">
            <a:avLst/>
          </a:prstGeom>
          <a:noFill/>
          <a:ln>
            <a:noFill/>
          </a:ln>
        </p:spPr>
      </p:pic>
      <p:pic>
        <p:nvPicPr>
          <p:cNvPr id="156" name="Google Shape;156;p26"/>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3910003" y="3821425"/>
            <a:ext cx="360300" cy="360300"/>
          </a:xfrm>
          <a:prstGeom prst="rect">
            <a:avLst/>
          </a:prstGeom>
          <a:noFill/>
          <a:ln>
            <a:noFill/>
          </a:ln>
        </p:spPr>
      </p:pic>
      <p:sp>
        <p:nvSpPr>
          <p:cNvPr id="157" name="Google Shape;157;p26"/>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8" name="Google Shape;158;p26"/>
          <p:cNvGrpSpPr/>
          <p:nvPr/>
        </p:nvGrpSpPr>
        <p:grpSpPr>
          <a:xfrm>
            <a:off x="4519000" y="3821425"/>
            <a:ext cx="420900" cy="912575"/>
            <a:chOff x="4680988" y="3981725"/>
            <a:chExt cx="420900" cy="912575"/>
          </a:xfrm>
        </p:grpSpPr>
        <p:pic>
          <p:nvPicPr>
            <p:cNvPr id="159" name="Google Shape;159;p26"/>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4680988" y="3981725"/>
              <a:ext cx="420900" cy="406039"/>
            </a:xfrm>
            <a:prstGeom prst="rect">
              <a:avLst/>
            </a:prstGeom>
            <a:noFill/>
            <a:ln>
              <a:noFill/>
            </a:ln>
          </p:spPr>
        </p:pic>
        <p:sp>
          <p:nvSpPr>
            <p:cNvPr id="160" name="Google Shape;160;p26"/>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61" name="Google Shape;161;p26"/>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2" name="Google Shape;162;p26"/>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63" name="Google Shape;163;p26"/>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64" name="Google Shape;164;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167" name="Google Shape;167;p27"/>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8" name="Google Shape;168;p27"/>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71" name="Google Shape;171;p27"/>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2" name="Google Shape;172;p27"/>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73" name="Google Shape;173;p27"/>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174" name="Google Shape;174;p27"/>
          <p:cNvGrpSpPr/>
          <p:nvPr/>
        </p:nvGrpSpPr>
        <p:grpSpPr>
          <a:xfrm>
            <a:off x="4732975" y="426900"/>
            <a:ext cx="3984300" cy="1538339"/>
            <a:chOff x="4623475" y="424050"/>
            <a:chExt cx="3984300" cy="1538339"/>
          </a:xfrm>
        </p:grpSpPr>
        <p:sp>
          <p:nvSpPr>
            <p:cNvPr id="175" name="Google Shape;175;p27"/>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6" name="Google Shape;176;p27"/>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8" name="Google Shape;178;p27"/>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179" name="Google Shape;179;p2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180" name="Google Shape;180;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81" name="Google Shape;181;p27"/>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182" name="Google Shape;182;p27"/>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3" name="Google Shape;183;p27"/>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185"/>
        <p:cNvGrpSpPr/>
        <p:nvPr/>
      </p:nvGrpSpPr>
      <p:grpSpPr>
        <a:xfrm>
          <a:off x="0" y="0"/>
          <a:ext cx="0" cy="0"/>
          <a:chOff x="0" y="0"/>
          <a:chExt cx="0" cy="0"/>
        </a:xfrm>
      </p:grpSpPr>
      <p:sp>
        <p:nvSpPr>
          <p:cNvPr id="186" name="Google Shape;186;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7" name="Google Shape;18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89" name="Google Shape;189;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90" name="Google Shape;190;p28"/>
          <p:cNvGraphicFramePr/>
          <p:nvPr/>
        </p:nvGraphicFramePr>
        <p:xfrm>
          <a:off x="358300" y="1181050"/>
          <a:ext cx="3000000" cy="3000000"/>
        </p:xfrm>
        <a:graphic>
          <a:graphicData uri="http://schemas.openxmlformats.org/drawingml/2006/table">
            <a:tbl>
              <a:tblPr>
                <a:noFill/>
                <a:tableStyleId>{943EC474-3774-4A21-95BD-136EE9A71951}</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191" name="Google Shape;191;p28"/>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2" name="Google Shape;192;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193"/>
        <p:cNvGrpSpPr/>
        <p:nvPr/>
      </p:nvGrpSpPr>
      <p:grpSpPr>
        <a:xfrm>
          <a:off x="0" y="0"/>
          <a:ext cx="0" cy="0"/>
          <a:chOff x="0" y="0"/>
          <a:chExt cx="0" cy="0"/>
        </a:xfrm>
      </p:grpSpPr>
      <p:cxnSp>
        <p:nvCxnSpPr>
          <p:cNvPr id="194" name="Google Shape;19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5" name="Google Shape;195;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96" name="Google Shape;19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97" name="Google Shape;197;p29"/>
          <p:cNvGraphicFramePr/>
          <p:nvPr/>
        </p:nvGraphicFramePr>
        <p:xfrm>
          <a:off x="358300" y="876250"/>
          <a:ext cx="3000000" cy="3000000"/>
        </p:xfrm>
        <a:graphic>
          <a:graphicData uri="http://schemas.openxmlformats.org/drawingml/2006/table">
            <a:tbl>
              <a:tblPr>
                <a:noFill/>
                <a:tableStyleId>{943EC474-3774-4A21-95BD-136EE9A71951}</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198" name="Google Shape;198;p29"/>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9" name="Google Shape;199;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200"/>
        <p:cNvGrpSpPr/>
        <p:nvPr/>
      </p:nvGrpSpPr>
      <p:grpSpPr>
        <a:xfrm>
          <a:off x="0" y="0"/>
          <a:ext cx="0" cy="0"/>
          <a:chOff x="0" y="0"/>
          <a:chExt cx="0" cy="0"/>
        </a:xfrm>
      </p:grpSpPr>
      <p:pic>
        <p:nvPicPr>
          <p:cNvPr id="201" name="Google Shape;201;p3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202" name="Google Shape;202;p30"/>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04" name="Google Shape;204;p30"/>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5" name="Google Shape;205;p30"/>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06" name="Google Shape;206;p30"/>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207" name="Google Shape;207;p30"/>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208" name="Google Shape;208;p3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67675" y="590300"/>
            <a:ext cx="2225975" cy="2488175"/>
          </a:xfrm>
          <a:prstGeom prst="rect">
            <a:avLst/>
          </a:prstGeom>
          <a:noFill/>
          <a:ln>
            <a:noFill/>
          </a:ln>
        </p:spPr>
      </p:pic>
      <p:sp>
        <p:nvSpPr>
          <p:cNvPr id="209" name="Google Shape;209;p30"/>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210" name="Google Shape;210;p30"/>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211" name="Google Shape;211;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212"/>
        <p:cNvGrpSpPr/>
        <p:nvPr/>
      </p:nvGrpSpPr>
      <p:grpSpPr>
        <a:xfrm>
          <a:off x="0" y="0"/>
          <a:ext cx="0" cy="0"/>
          <a:chOff x="0" y="0"/>
          <a:chExt cx="0" cy="0"/>
        </a:xfrm>
      </p:grpSpPr>
      <p:sp>
        <p:nvSpPr>
          <p:cNvPr id="213" name="Google Shape;213;p31"/>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4" name="Google Shape;214;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31"/>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8" name="Google Shape;218;p31"/>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4305138" y="1183050"/>
            <a:ext cx="827470" cy="3662574"/>
          </a:xfrm>
          <a:prstGeom prst="rect">
            <a:avLst/>
          </a:prstGeom>
          <a:noFill/>
          <a:ln>
            <a:noFill/>
          </a:ln>
        </p:spPr>
      </p:pic>
      <p:sp>
        <p:nvSpPr>
          <p:cNvPr id="219" name="Google Shape;219;p31"/>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20" name="Google Shape;220;p31"/>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1" name="Google Shape;221;p31"/>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2" name="Google Shape;222;p31"/>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3" name="Google Shape;223;p31"/>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4" name="Google Shape;224;p31"/>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6" name="Google Shape;226;p31"/>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7" name="Google Shape;227;p3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275725" y="3175325"/>
            <a:ext cx="943688" cy="1383600"/>
          </a:xfrm>
          <a:prstGeom prst="rect">
            <a:avLst/>
          </a:prstGeom>
          <a:noFill/>
          <a:ln>
            <a:noFill/>
          </a:ln>
        </p:spPr>
      </p:pic>
      <p:pic>
        <p:nvPicPr>
          <p:cNvPr id="228" name="Google Shape;228;p31"/>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7470800" y="3735584"/>
            <a:ext cx="1244500" cy="905441"/>
          </a:xfrm>
          <a:prstGeom prst="rect">
            <a:avLst/>
          </a:prstGeom>
          <a:noFill/>
          <a:ln>
            <a:noFill/>
          </a:ln>
        </p:spPr>
      </p:pic>
      <p:sp>
        <p:nvSpPr>
          <p:cNvPr id="229" name="Google Shape;229;p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86. Numbered 1–2 (Blue)">
  <p:cSld name="CUSTOM_2_7_2_2_1_1_1">
    <p:spTree>
      <p:nvGrpSpPr>
        <p:cNvPr id="1" name="Shape 230"/>
        <p:cNvGrpSpPr/>
        <p:nvPr/>
      </p:nvGrpSpPr>
      <p:grpSpPr>
        <a:xfrm>
          <a:off x="0" y="0"/>
          <a:ext cx="0" cy="0"/>
          <a:chOff x="0" y="0"/>
          <a:chExt cx="0" cy="0"/>
        </a:xfrm>
      </p:grpSpPr>
      <p:cxnSp>
        <p:nvCxnSpPr>
          <p:cNvPr id="231" name="Google Shape;23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2" name="Google Shape;232;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33" name="Google Shape;23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34" name="Google Shape;234;p32"/>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4305138" y="1183050"/>
            <a:ext cx="827470" cy="3662574"/>
          </a:xfrm>
          <a:prstGeom prst="rect">
            <a:avLst/>
          </a:prstGeom>
          <a:noFill/>
          <a:ln>
            <a:noFill/>
          </a:ln>
        </p:spPr>
      </p:pic>
      <p:sp>
        <p:nvSpPr>
          <p:cNvPr id="235" name="Google Shape;235;p32"/>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36" name="Google Shape;236;p32"/>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 name="Google Shape;237;p32"/>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8" name="Google Shape;238;p32"/>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0" name="Google Shape;240;p32"/>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endParaRPr sz="1800">
              <a:latin typeface="Roboto"/>
              <a:ea typeface="Roboto"/>
              <a:cs typeface="Roboto"/>
              <a:sym typeface="Roboto"/>
            </a:endParaRPr>
          </a:p>
        </p:txBody>
      </p:sp>
      <p:sp>
        <p:nvSpPr>
          <p:cNvPr id="242" name="Google Shape;242;p32"/>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4" name="Google Shape;244;p32"/>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5" name="Google Shape;245;p32"/>
          <p:cNvSpPr txBox="1">
            <a:spLocks noGrp="1"/>
          </p:cNvSpPr>
          <p:nvPr>
            <p:ph type="subTitle" idx="3"/>
          </p:nvPr>
        </p:nvSpPr>
        <p:spPr>
          <a:xfrm>
            <a:off x="1080250" y="1436250"/>
            <a:ext cx="3143100" cy="476100"/>
          </a:xfrm>
          <a:prstGeom prst="rect">
            <a:avLst/>
          </a:prstGeom>
          <a:noFill/>
          <a:ln>
            <a:noFill/>
          </a:ln>
        </p:spPr>
        <p:txBody>
          <a:bodyPr spcFirstLastPara="1" wrap="square" lIns="137150" tIns="91425" rIns="91425" bIns="91425" anchor="ctr"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6" name="Google Shape;246;p32"/>
          <p:cNvSpPr txBox="1">
            <a:spLocks noGrp="1"/>
          </p:cNvSpPr>
          <p:nvPr>
            <p:ph type="subTitle" idx="4"/>
          </p:nvPr>
        </p:nvSpPr>
        <p:spPr>
          <a:xfrm>
            <a:off x="5573150" y="1436250"/>
            <a:ext cx="3143100" cy="476100"/>
          </a:xfrm>
          <a:prstGeom prst="rect">
            <a:avLst/>
          </a:prstGeom>
          <a:noFill/>
          <a:ln>
            <a:noFill/>
          </a:ln>
        </p:spPr>
        <p:txBody>
          <a:bodyPr spcFirstLastPara="1" wrap="square" lIns="137150" tIns="91425" rIns="91425" bIns="91425" anchor="ctr"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7" name="Google Shape;247;p32"/>
          <p:cNvSpPr txBox="1">
            <a:spLocks noGrp="1"/>
          </p:cNvSpPr>
          <p:nvPr>
            <p:ph type="subTitle" idx="5"/>
          </p:nvPr>
        </p:nvSpPr>
        <p:spPr>
          <a:xfrm>
            <a:off x="-12275" y="2307825"/>
            <a:ext cx="4627800" cy="2537700"/>
          </a:xfrm>
          <a:prstGeom prst="rect">
            <a:avLst/>
          </a:prstGeom>
          <a:noFill/>
          <a:ln>
            <a:noFill/>
          </a:ln>
        </p:spPr>
        <p:txBody>
          <a:bodyPr spcFirstLastPara="1" wrap="square" lIns="457200" tIns="0" rIns="274300" bIns="0" anchor="t" anchorCtr="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8" name="Google Shape;248;p32"/>
          <p:cNvSpPr txBox="1">
            <a:spLocks noGrp="1"/>
          </p:cNvSpPr>
          <p:nvPr>
            <p:ph type="subTitle" idx="6"/>
          </p:nvPr>
        </p:nvSpPr>
        <p:spPr>
          <a:xfrm>
            <a:off x="4598625" y="2307825"/>
            <a:ext cx="4627800" cy="2537700"/>
          </a:xfrm>
          <a:prstGeom prst="rect">
            <a:avLst/>
          </a:prstGeom>
          <a:noFill/>
          <a:ln>
            <a:noFill/>
          </a:ln>
        </p:spPr>
        <p:txBody>
          <a:bodyPr spcFirstLastPara="1" wrap="square" lIns="365750" tIns="0" rIns="274300" bIns="0" anchor="t" anchorCtr="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249"/>
        <p:cNvGrpSpPr/>
        <p:nvPr/>
      </p:nvGrpSpPr>
      <p:grpSpPr>
        <a:xfrm>
          <a:off x="0" y="0"/>
          <a:ext cx="0" cy="0"/>
          <a:chOff x="0" y="0"/>
          <a:chExt cx="0" cy="0"/>
        </a:xfrm>
      </p:grpSpPr>
      <p:pic>
        <p:nvPicPr>
          <p:cNvPr id="250" name="Google Shape;250;p3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251" name="Google Shape;251;p33"/>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53" name="Google Shape;253;p33"/>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54" name="Google Shape;254;p33"/>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55" name="Google Shape;255;p33"/>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56" name="Google Shape;256;p33"/>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57" name="Google Shape;257;p3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52350" y="548550"/>
            <a:ext cx="1819900" cy="1926400"/>
          </a:xfrm>
          <a:prstGeom prst="rect">
            <a:avLst/>
          </a:prstGeom>
          <a:noFill/>
          <a:ln>
            <a:noFill/>
          </a:ln>
        </p:spPr>
      </p:pic>
      <p:sp>
        <p:nvSpPr>
          <p:cNvPr id="258" name="Google Shape;258;p3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259"/>
        <p:cNvGrpSpPr/>
        <p:nvPr/>
      </p:nvGrpSpPr>
      <p:grpSpPr>
        <a:xfrm>
          <a:off x="0" y="0"/>
          <a:ext cx="0" cy="0"/>
          <a:chOff x="0" y="0"/>
          <a:chExt cx="0" cy="0"/>
        </a:xfrm>
      </p:grpSpPr>
      <p:pic>
        <p:nvPicPr>
          <p:cNvPr id="260" name="Google Shape;260;p3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261" name="Google Shape;261;p3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pic>
        <p:nvPicPr>
          <p:cNvPr id="262" name="Google Shape;262;p3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477025" y="887175"/>
            <a:ext cx="2189950" cy="2189950"/>
          </a:xfrm>
          <a:prstGeom prst="rect">
            <a:avLst/>
          </a:prstGeom>
          <a:noFill/>
          <a:ln>
            <a:noFill/>
          </a:ln>
        </p:spPr>
      </p:pic>
      <p:sp>
        <p:nvSpPr>
          <p:cNvPr id="263" name="Google Shape;263;p34"/>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64" name="Google Shape;264;p3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265"/>
        <p:cNvGrpSpPr/>
        <p:nvPr/>
      </p:nvGrpSpPr>
      <p:grpSpPr>
        <a:xfrm>
          <a:off x="0" y="0"/>
          <a:ext cx="0" cy="0"/>
          <a:chOff x="0" y="0"/>
          <a:chExt cx="0" cy="0"/>
        </a:xfrm>
      </p:grpSpPr>
      <p:pic>
        <p:nvPicPr>
          <p:cNvPr id="266" name="Google Shape;266;p3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267" name="Google Shape;267;p35"/>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68" name="Google Shape;268;p35"/>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 name="Google Shape;269;p35"/>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70" name="Google Shape;270;p35"/>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271" name="Google Shape;271;p3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343450" y="945150"/>
            <a:ext cx="913675" cy="1402950"/>
          </a:xfrm>
          <a:prstGeom prst="rect">
            <a:avLst/>
          </a:prstGeom>
          <a:noFill/>
          <a:ln>
            <a:noFill/>
          </a:ln>
        </p:spPr>
      </p:pic>
      <p:pic>
        <p:nvPicPr>
          <p:cNvPr id="272" name="Google Shape;272;p3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992825" y="945150"/>
            <a:ext cx="913675" cy="1402950"/>
          </a:xfrm>
          <a:prstGeom prst="rect">
            <a:avLst/>
          </a:prstGeom>
          <a:noFill/>
          <a:ln>
            <a:noFill/>
          </a:ln>
        </p:spPr>
      </p:pic>
      <p:cxnSp>
        <p:nvCxnSpPr>
          <p:cNvPr id="273" name="Google Shape;273;p35"/>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74" name="Google Shape;274;p3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75"/>
        <p:cNvGrpSpPr/>
        <p:nvPr/>
      </p:nvGrpSpPr>
      <p:grpSpPr>
        <a:xfrm>
          <a:off x="0" y="0"/>
          <a:ext cx="0" cy="0"/>
          <a:chOff x="0" y="0"/>
          <a:chExt cx="0" cy="0"/>
        </a:xfrm>
      </p:grpSpPr>
      <p:pic>
        <p:nvPicPr>
          <p:cNvPr id="276" name="Google Shape;276;p3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277" name="Google Shape;277;p3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78" name="Google Shape;278;p36"/>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279" name="Google Shape;279;p36"/>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80" name="Google Shape;280;p36"/>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81" name="Google Shape;281;p3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82" name="Google Shape;282;p36"/>
          <p:cNvSpPr/>
          <p:nvPr/>
        </p:nvSpPr>
        <p:spPr>
          <a:xfrm>
            <a:off x="3699750" y="662100"/>
            <a:ext cx="1744500" cy="174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3" name="Google Shape;283;p3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284"/>
        <p:cNvGrpSpPr/>
        <p:nvPr/>
      </p:nvGrpSpPr>
      <p:grpSpPr>
        <a:xfrm>
          <a:off x="0" y="0"/>
          <a:ext cx="0" cy="0"/>
          <a:chOff x="0" y="0"/>
          <a:chExt cx="0" cy="0"/>
        </a:xfrm>
      </p:grpSpPr>
      <p:pic>
        <p:nvPicPr>
          <p:cNvPr id="285" name="Google Shape;285;p37"/>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37162" y="1249094"/>
            <a:ext cx="8869675" cy="3473981"/>
          </a:xfrm>
          <a:prstGeom prst="rect">
            <a:avLst/>
          </a:prstGeom>
          <a:noFill/>
          <a:ln>
            <a:noFill/>
          </a:ln>
        </p:spPr>
      </p:pic>
      <p:sp>
        <p:nvSpPr>
          <p:cNvPr id="286" name="Google Shape;28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 name="Google Shape;28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8" name="Google Shape;28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9" name="Google Shape;289;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90" name="Google Shape;290;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1" name="Google Shape;291;p37"/>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2" name="Google Shape;292;p37"/>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3" name="Google Shape;293;p37"/>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4" name="Google Shape;294;p37"/>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1. Numbered 1–4">
  <p:cSld name="CUSTOM_2_7_1">
    <p:spTree>
      <p:nvGrpSpPr>
        <p:cNvPr id="1" name="Shape 295"/>
        <p:cNvGrpSpPr/>
        <p:nvPr/>
      </p:nvGrpSpPr>
      <p:grpSpPr>
        <a:xfrm>
          <a:off x="0" y="0"/>
          <a:ext cx="0" cy="0"/>
          <a:chOff x="0" y="0"/>
          <a:chExt cx="0" cy="0"/>
        </a:xfrm>
      </p:grpSpPr>
      <p:sp>
        <p:nvSpPr>
          <p:cNvPr id="296" name="Google Shape;296;p3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299" name="Google Shape;29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0" name="Google Shape;300;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01" name="Google Shape;30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02" name="Google Shape;302;p38"/>
          <p:cNvGrpSpPr/>
          <p:nvPr/>
        </p:nvGrpSpPr>
        <p:grpSpPr>
          <a:xfrm>
            <a:off x="457200" y="1378813"/>
            <a:ext cx="776889" cy="621300"/>
            <a:chOff x="457200" y="1378813"/>
            <a:chExt cx="776889" cy="621300"/>
          </a:xfrm>
        </p:grpSpPr>
        <p:sp>
          <p:nvSpPr>
            <p:cNvPr id="303" name="Google Shape;303;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4" name="Google Shape;304;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05" name="Google Shape;305;p38"/>
          <p:cNvGrpSpPr/>
          <p:nvPr/>
        </p:nvGrpSpPr>
        <p:grpSpPr>
          <a:xfrm>
            <a:off x="457200" y="2228725"/>
            <a:ext cx="776889" cy="621300"/>
            <a:chOff x="457200" y="1378813"/>
            <a:chExt cx="776889" cy="621300"/>
          </a:xfrm>
        </p:grpSpPr>
        <p:sp>
          <p:nvSpPr>
            <p:cNvPr id="306" name="Google Shape;306;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7" name="Google Shape;307;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08" name="Google Shape;308;p38"/>
          <p:cNvGrpSpPr/>
          <p:nvPr/>
        </p:nvGrpSpPr>
        <p:grpSpPr>
          <a:xfrm>
            <a:off x="457200" y="3073850"/>
            <a:ext cx="776889" cy="621300"/>
            <a:chOff x="457200" y="1378813"/>
            <a:chExt cx="776889" cy="621300"/>
          </a:xfrm>
        </p:grpSpPr>
        <p:sp>
          <p:nvSpPr>
            <p:cNvPr id="309" name="Google Shape;309;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0" name="Google Shape;310;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11" name="Google Shape;311;p38"/>
          <p:cNvGrpSpPr/>
          <p:nvPr/>
        </p:nvGrpSpPr>
        <p:grpSpPr>
          <a:xfrm>
            <a:off x="457200" y="3923750"/>
            <a:ext cx="776889" cy="621300"/>
            <a:chOff x="457200" y="1378813"/>
            <a:chExt cx="776889" cy="621300"/>
          </a:xfrm>
        </p:grpSpPr>
        <p:sp>
          <p:nvSpPr>
            <p:cNvPr id="312" name="Google Shape;312;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3" name="Google Shape;313;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14" name="Google Shape;314;p38"/>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15" name="Google Shape;315;p3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19" name="Google Shape;319;p38"/>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20" name="Google Shape;320;p38"/>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21" name="Google Shape;321;p38"/>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82. Numbered 1–3">
  <p:cSld name="CUSTOM_2_7_1_5_2">
    <p:spTree>
      <p:nvGrpSpPr>
        <p:cNvPr id="1" name="Shape 322"/>
        <p:cNvGrpSpPr/>
        <p:nvPr/>
      </p:nvGrpSpPr>
      <p:grpSpPr>
        <a:xfrm>
          <a:off x="0" y="0"/>
          <a:ext cx="0" cy="0"/>
          <a:chOff x="0" y="0"/>
          <a:chExt cx="0" cy="0"/>
        </a:xfrm>
      </p:grpSpPr>
      <p:sp>
        <p:nvSpPr>
          <p:cNvPr id="323" name="Google Shape;323;p3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 name="Google Shape;325;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326" name="Google Shape;326;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27" name="Google Shape;327;p3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28" name="Google Shape;32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29" name="Google Shape;329;p39"/>
          <p:cNvGrpSpPr/>
          <p:nvPr/>
        </p:nvGrpSpPr>
        <p:grpSpPr>
          <a:xfrm>
            <a:off x="457200" y="1378813"/>
            <a:ext cx="776889" cy="621300"/>
            <a:chOff x="457200" y="1378813"/>
            <a:chExt cx="776889" cy="621300"/>
          </a:xfrm>
        </p:grpSpPr>
        <p:sp>
          <p:nvSpPr>
            <p:cNvPr id="330" name="Google Shape;330;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1" name="Google Shape;331;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32" name="Google Shape;332;p39"/>
          <p:cNvGrpSpPr/>
          <p:nvPr/>
        </p:nvGrpSpPr>
        <p:grpSpPr>
          <a:xfrm>
            <a:off x="457200" y="2228725"/>
            <a:ext cx="776889" cy="621300"/>
            <a:chOff x="457200" y="1378813"/>
            <a:chExt cx="776889" cy="621300"/>
          </a:xfrm>
        </p:grpSpPr>
        <p:sp>
          <p:nvSpPr>
            <p:cNvPr id="333" name="Google Shape;333;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 name="Google Shape;334;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35" name="Google Shape;335;p39"/>
          <p:cNvGrpSpPr/>
          <p:nvPr/>
        </p:nvGrpSpPr>
        <p:grpSpPr>
          <a:xfrm>
            <a:off x="457200" y="3073850"/>
            <a:ext cx="776889" cy="621300"/>
            <a:chOff x="457200" y="1378813"/>
            <a:chExt cx="776889" cy="621300"/>
          </a:xfrm>
        </p:grpSpPr>
        <p:sp>
          <p:nvSpPr>
            <p:cNvPr id="336" name="Google Shape;336;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7" name="Google Shape;337;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38" name="Google Shape;338;p39"/>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9" name="Google Shape;339;p3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9"/>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42" name="Google Shape;342;p39"/>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43" name="Google Shape;343;p39"/>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344"/>
        <p:cNvGrpSpPr/>
        <p:nvPr/>
      </p:nvGrpSpPr>
      <p:grpSpPr>
        <a:xfrm>
          <a:off x="0" y="0"/>
          <a:ext cx="0" cy="0"/>
          <a:chOff x="0" y="0"/>
          <a:chExt cx="0" cy="0"/>
        </a:xfrm>
      </p:grpSpPr>
      <p:sp>
        <p:nvSpPr>
          <p:cNvPr id="345" name="Google Shape;345;p4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7" name="Google Shape;347;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8" name="Google Shape;348;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9" name="Google Shape;349;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50" name="Google Shape;350;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51" name="Google Shape;351;p40"/>
          <p:cNvGrpSpPr/>
          <p:nvPr/>
        </p:nvGrpSpPr>
        <p:grpSpPr>
          <a:xfrm>
            <a:off x="457200" y="1300225"/>
            <a:ext cx="776889" cy="621300"/>
            <a:chOff x="457200" y="1378813"/>
            <a:chExt cx="776889" cy="621300"/>
          </a:xfrm>
        </p:grpSpPr>
        <p:sp>
          <p:nvSpPr>
            <p:cNvPr id="352" name="Google Shape;352;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53" name="Google Shape;353;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40"/>
          <p:cNvGrpSpPr/>
          <p:nvPr/>
        </p:nvGrpSpPr>
        <p:grpSpPr>
          <a:xfrm>
            <a:off x="457200" y="2000125"/>
            <a:ext cx="776889" cy="621300"/>
            <a:chOff x="457200" y="1378813"/>
            <a:chExt cx="776889" cy="621300"/>
          </a:xfrm>
        </p:grpSpPr>
        <p:sp>
          <p:nvSpPr>
            <p:cNvPr id="355" name="Google Shape;355;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6" name="Google Shape;356;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0"/>
          <p:cNvGrpSpPr/>
          <p:nvPr/>
        </p:nvGrpSpPr>
        <p:grpSpPr>
          <a:xfrm>
            <a:off x="457200" y="2692850"/>
            <a:ext cx="776889" cy="621300"/>
            <a:chOff x="457200" y="1378813"/>
            <a:chExt cx="776889" cy="621300"/>
          </a:xfrm>
        </p:grpSpPr>
        <p:sp>
          <p:nvSpPr>
            <p:cNvPr id="358" name="Google Shape;358;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9" name="Google Shape;359;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40"/>
          <p:cNvGrpSpPr/>
          <p:nvPr/>
        </p:nvGrpSpPr>
        <p:grpSpPr>
          <a:xfrm>
            <a:off x="457200" y="3390350"/>
            <a:ext cx="776889" cy="621300"/>
            <a:chOff x="457200" y="1378813"/>
            <a:chExt cx="776889" cy="621300"/>
          </a:xfrm>
        </p:grpSpPr>
        <p:sp>
          <p:nvSpPr>
            <p:cNvPr id="361" name="Google Shape;361;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62" name="Google Shape;362;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40"/>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 name="Google Shape;364;p4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 name="Google Shape;368;p40"/>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9" name="Google Shape;369;p40"/>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70" name="Google Shape;370;p40"/>
          <p:cNvGrpSpPr/>
          <p:nvPr/>
        </p:nvGrpSpPr>
        <p:grpSpPr>
          <a:xfrm>
            <a:off x="469500" y="4083075"/>
            <a:ext cx="776889" cy="621300"/>
            <a:chOff x="457200" y="1378813"/>
            <a:chExt cx="776889" cy="621300"/>
          </a:xfrm>
        </p:grpSpPr>
        <p:sp>
          <p:nvSpPr>
            <p:cNvPr id="371" name="Google Shape;371;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72" name="Google Shape;372;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4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0"/>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40"/>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376"/>
        <p:cNvGrpSpPr/>
        <p:nvPr/>
      </p:nvGrpSpPr>
      <p:grpSpPr>
        <a:xfrm>
          <a:off x="0" y="0"/>
          <a:ext cx="0" cy="0"/>
          <a:chOff x="0" y="0"/>
          <a:chExt cx="0" cy="0"/>
        </a:xfrm>
      </p:grpSpPr>
      <p:sp>
        <p:nvSpPr>
          <p:cNvPr id="377" name="Google Shape;377;p4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9" name="Google Shape;3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0" name="Google Shape;3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1" name="Google Shape;381;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82" name="Google Shape;3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83" name="Google Shape;383;p41"/>
          <p:cNvGrpSpPr/>
          <p:nvPr/>
        </p:nvGrpSpPr>
        <p:grpSpPr>
          <a:xfrm>
            <a:off x="457200" y="1237825"/>
            <a:ext cx="776900" cy="486300"/>
            <a:chOff x="457200" y="1466425"/>
            <a:chExt cx="776900" cy="486300"/>
          </a:xfrm>
        </p:grpSpPr>
        <p:sp>
          <p:nvSpPr>
            <p:cNvPr id="384" name="Google Shape;384;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5" name="Google Shape;385;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41"/>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4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41"/>
          <p:cNvGrpSpPr/>
          <p:nvPr/>
        </p:nvGrpSpPr>
        <p:grpSpPr>
          <a:xfrm>
            <a:off x="457200" y="1828900"/>
            <a:ext cx="776900" cy="486300"/>
            <a:chOff x="457200" y="1466425"/>
            <a:chExt cx="776900" cy="486300"/>
          </a:xfrm>
        </p:grpSpPr>
        <p:sp>
          <p:nvSpPr>
            <p:cNvPr id="389" name="Google Shape;389;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90" name="Google Shape;390;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4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41"/>
          <p:cNvGrpSpPr/>
          <p:nvPr/>
        </p:nvGrpSpPr>
        <p:grpSpPr>
          <a:xfrm>
            <a:off x="457200" y="2419975"/>
            <a:ext cx="776900" cy="486300"/>
            <a:chOff x="457200" y="1466425"/>
            <a:chExt cx="776900" cy="486300"/>
          </a:xfrm>
        </p:grpSpPr>
        <p:sp>
          <p:nvSpPr>
            <p:cNvPr id="393" name="Google Shape;393;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94" name="Google Shape;394;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4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41"/>
          <p:cNvGrpSpPr/>
          <p:nvPr/>
        </p:nvGrpSpPr>
        <p:grpSpPr>
          <a:xfrm>
            <a:off x="457200" y="3011050"/>
            <a:ext cx="776900" cy="486300"/>
            <a:chOff x="457200" y="1466425"/>
            <a:chExt cx="776900" cy="486300"/>
          </a:xfrm>
        </p:grpSpPr>
        <p:sp>
          <p:nvSpPr>
            <p:cNvPr id="397" name="Google Shape;397;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8" name="Google Shape;398;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4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41"/>
          <p:cNvGrpSpPr/>
          <p:nvPr/>
        </p:nvGrpSpPr>
        <p:grpSpPr>
          <a:xfrm>
            <a:off x="457200" y="3602137"/>
            <a:ext cx="776900" cy="486300"/>
            <a:chOff x="457200" y="1466425"/>
            <a:chExt cx="776900" cy="486300"/>
          </a:xfrm>
        </p:grpSpPr>
        <p:sp>
          <p:nvSpPr>
            <p:cNvPr id="401" name="Google Shape;401;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02" name="Google Shape;402;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4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41"/>
          <p:cNvGrpSpPr/>
          <p:nvPr/>
        </p:nvGrpSpPr>
        <p:grpSpPr>
          <a:xfrm>
            <a:off x="457200" y="4193262"/>
            <a:ext cx="776900" cy="486300"/>
            <a:chOff x="457200" y="1466425"/>
            <a:chExt cx="776900" cy="486300"/>
          </a:xfrm>
        </p:grpSpPr>
        <p:sp>
          <p:nvSpPr>
            <p:cNvPr id="405" name="Google Shape;405;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6" name="Google Shape;406;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41"/>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 name="Google Shape;408;p41"/>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9" name="Google Shape;409;p41"/>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0" name="Google Shape;410;p41"/>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41"/>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41"/>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4. Numbered 1–7">
  <p:cSld name="CUSTOM_2_7_1_3_1_1_1">
    <p:spTree>
      <p:nvGrpSpPr>
        <p:cNvPr id="1" name="Shape 413"/>
        <p:cNvGrpSpPr/>
        <p:nvPr/>
      </p:nvGrpSpPr>
      <p:grpSpPr>
        <a:xfrm>
          <a:off x="0" y="0"/>
          <a:ext cx="0" cy="0"/>
          <a:chOff x="0" y="0"/>
          <a:chExt cx="0" cy="0"/>
        </a:xfrm>
      </p:grpSpPr>
      <p:sp>
        <p:nvSpPr>
          <p:cNvPr id="414" name="Google Shape;414;p4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17" name="Google Shape;41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18" name="Google Shape;418;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19" name="Google Shape;419;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420" name="Google Shape;420;p42"/>
          <p:cNvGrpSpPr/>
          <p:nvPr/>
        </p:nvGrpSpPr>
        <p:grpSpPr>
          <a:xfrm>
            <a:off x="457222" y="1149803"/>
            <a:ext cx="713194" cy="446423"/>
            <a:chOff x="457200" y="1466425"/>
            <a:chExt cx="776900" cy="486300"/>
          </a:xfrm>
        </p:grpSpPr>
        <p:sp>
          <p:nvSpPr>
            <p:cNvPr id="421" name="Google Shape;42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22" name="Google Shape;42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42"/>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4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2"/>
          <p:cNvGrpSpPr/>
          <p:nvPr/>
        </p:nvGrpSpPr>
        <p:grpSpPr>
          <a:xfrm>
            <a:off x="457222" y="1672428"/>
            <a:ext cx="713194" cy="446423"/>
            <a:chOff x="457200" y="1466425"/>
            <a:chExt cx="776900" cy="486300"/>
          </a:xfrm>
        </p:grpSpPr>
        <p:sp>
          <p:nvSpPr>
            <p:cNvPr id="426" name="Google Shape;42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7" name="Google Shape;42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42"/>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9" name="Google Shape;429;p4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42"/>
          <p:cNvGrpSpPr/>
          <p:nvPr/>
        </p:nvGrpSpPr>
        <p:grpSpPr>
          <a:xfrm>
            <a:off x="457197" y="2195578"/>
            <a:ext cx="713194" cy="446423"/>
            <a:chOff x="457200" y="1466425"/>
            <a:chExt cx="776900" cy="486300"/>
          </a:xfrm>
        </p:grpSpPr>
        <p:sp>
          <p:nvSpPr>
            <p:cNvPr id="431" name="Google Shape;43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32" name="Google Shape;43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42"/>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4" name="Google Shape;434;p4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 name="Google Shape;435;p42"/>
          <p:cNvGrpSpPr/>
          <p:nvPr/>
        </p:nvGrpSpPr>
        <p:grpSpPr>
          <a:xfrm>
            <a:off x="457197" y="2718203"/>
            <a:ext cx="713194" cy="446423"/>
            <a:chOff x="457200" y="1466425"/>
            <a:chExt cx="776900" cy="486300"/>
          </a:xfrm>
        </p:grpSpPr>
        <p:sp>
          <p:nvSpPr>
            <p:cNvPr id="436" name="Google Shape;43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7" name="Google Shape;43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42"/>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9" name="Google Shape;439;p4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42"/>
          <p:cNvGrpSpPr/>
          <p:nvPr/>
        </p:nvGrpSpPr>
        <p:grpSpPr>
          <a:xfrm>
            <a:off x="457222" y="3240828"/>
            <a:ext cx="713194" cy="446423"/>
            <a:chOff x="457200" y="1466425"/>
            <a:chExt cx="776900" cy="486300"/>
          </a:xfrm>
        </p:grpSpPr>
        <p:sp>
          <p:nvSpPr>
            <p:cNvPr id="441" name="Google Shape;44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42" name="Google Shape;44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42"/>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 name="Google Shape;444;p4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42"/>
          <p:cNvGrpSpPr/>
          <p:nvPr/>
        </p:nvGrpSpPr>
        <p:grpSpPr>
          <a:xfrm>
            <a:off x="457222" y="3763453"/>
            <a:ext cx="713194" cy="446423"/>
            <a:chOff x="457200" y="1466425"/>
            <a:chExt cx="776900" cy="486300"/>
          </a:xfrm>
        </p:grpSpPr>
        <p:sp>
          <p:nvSpPr>
            <p:cNvPr id="446" name="Google Shape;44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7" name="Google Shape;44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42"/>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4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42"/>
          <p:cNvGrpSpPr/>
          <p:nvPr/>
        </p:nvGrpSpPr>
        <p:grpSpPr>
          <a:xfrm>
            <a:off x="457222" y="4311603"/>
            <a:ext cx="713194" cy="446423"/>
            <a:chOff x="457200" y="1466425"/>
            <a:chExt cx="776900" cy="486300"/>
          </a:xfrm>
        </p:grpSpPr>
        <p:sp>
          <p:nvSpPr>
            <p:cNvPr id="451" name="Google Shape;45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52" name="Google Shape;45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42"/>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4" name="Google Shape;454;p42"/>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5. Numbered 1–3">
  <p:cSld name="CUSTOM_2_7_1_5_2_1">
    <p:spTree>
      <p:nvGrpSpPr>
        <p:cNvPr id="1" name="Shape 455"/>
        <p:cNvGrpSpPr/>
        <p:nvPr/>
      </p:nvGrpSpPr>
      <p:grpSpPr>
        <a:xfrm>
          <a:off x="0" y="0"/>
          <a:ext cx="0" cy="0"/>
          <a:chOff x="0" y="0"/>
          <a:chExt cx="0" cy="0"/>
        </a:xfrm>
      </p:grpSpPr>
      <p:sp>
        <p:nvSpPr>
          <p:cNvPr id="456" name="Google Shape;456;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8" name="Google Shape;458;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9" name="Google Shape;459;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60" name="Google Shape;460;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1" name="Google Shape;461;p43"/>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3"/>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63" name="Google Shape;463;p43"/>
          <p:cNvGrpSpPr/>
          <p:nvPr/>
        </p:nvGrpSpPr>
        <p:grpSpPr>
          <a:xfrm>
            <a:off x="457181" y="1345103"/>
            <a:ext cx="533372" cy="533480"/>
            <a:chOff x="457200" y="1378813"/>
            <a:chExt cx="695400" cy="695450"/>
          </a:xfrm>
        </p:grpSpPr>
        <p:sp>
          <p:nvSpPr>
            <p:cNvPr id="464" name="Google Shape;464;p43"/>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5" name="Google Shape;465;p43"/>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43"/>
          <p:cNvGrpSpPr/>
          <p:nvPr/>
        </p:nvGrpSpPr>
        <p:grpSpPr>
          <a:xfrm>
            <a:off x="3228956" y="1345103"/>
            <a:ext cx="533372" cy="533480"/>
            <a:chOff x="457200" y="1378813"/>
            <a:chExt cx="695400" cy="695450"/>
          </a:xfrm>
        </p:grpSpPr>
        <p:sp>
          <p:nvSpPr>
            <p:cNvPr id="467" name="Google Shape;467;p43"/>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8" name="Google Shape;468;p43"/>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69" name="Google Shape;469;p43"/>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71" name="Google Shape;471;p43"/>
          <p:cNvGrpSpPr/>
          <p:nvPr/>
        </p:nvGrpSpPr>
        <p:grpSpPr>
          <a:xfrm>
            <a:off x="6134081" y="1345853"/>
            <a:ext cx="533372" cy="533480"/>
            <a:chOff x="457200" y="1378813"/>
            <a:chExt cx="695400" cy="695450"/>
          </a:xfrm>
        </p:grpSpPr>
        <p:sp>
          <p:nvSpPr>
            <p:cNvPr id="472" name="Google Shape;472;p43"/>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73" name="Google Shape;473;p43"/>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74" name="Google Shape;474;p43"/>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3"/>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76" name="Google Shape;476;p43"/>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85. Labelled (3 columns)">
  <p:cSld name="CUSTOM_2_7_1_5_2_2">
    <p:spTree>
      <p:nvGrpSpPr>
        <p:cNvPr id="1" name="Shape 477"/>
        <p:cNvGrpSpPr/>
        <p:nvPr/>
      </p:nvGrpSpPr>
      <p:grpSpPr>
        <a:xfrm>
          <a:off x="0" y="0"/>
          <a:ext cx="0" cy="0"/>
          <a:chOff x="0" y="0"/>
          <a:chExt cx="0" cy="0"/>
        </a:xfrm>
      </p:grpSpPr>
      <p:sp>
        <p:nvSpPr>
          <p:cNvPr id="478" name="Google Shape;47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 name="Google Shape;47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0" name="Google Shape;48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1" name="Google Shape;481;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3" name="Google Shape;483;p44"/>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85" name="Google Shape;485;p44"/>
          <p:cNvSpPr/>
          <p:nvPr/>
        </p:nvSpPr>
        <p:spPr>
          <a:xfrm>
            <a:off x="457155" y="1345100"/>
            <a:ext cx="2185500" cy="4767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latin typeface="Roboto Light"/>
              <a:ea typeface="Roboto Light"/>
              <a:cs typeface="Roboto Light"/>
              <a:sym typeface="Roboto Light"/>
            </a:endParaRPr>
          </a:p>
        </p:txBody>
      </p:sp>
      <p:sp>
        <p:nvSpPr>
          <p:cNvPr id="486" name="Google Shape;486;p44"/>
          <p:cNvSpPr/>
          <p:nvPr/>
        </p:nvSpPr>
        <p:spPr>
          <a:xfrm rot="10800000">
            <a:off x="593344" y="1733888"/>
            <a:ext cx="261029" cy="144694"/>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4"/>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4"/>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89" name="Google Shape;489;p44"/>
          <p:cNvSpPr/>
          <p:nvPr/>
        </p:nvSpPr>
        <p:spPr>
          <a:xfrm>
            <a:off x="3228929" y="1345100"/>
            <a:ext cx="22986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90" name="Google Shape;490;p44"/>
          <p:cNvSpPr/>
          <p:nvPr/>
        </p:nvSpPr>
        <p:spPr>
          <a:xfrm rot="10800000">
            <a:off x="3365119" y="17338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491" name="Google Shape;491;p44"/>
          <p:cNvGrpSpPr/>
          <p:nvPr/>
        </p:nvGrpSpPr>
        <p:grpSpPr>
          <a:xfrm>
            <a:off x="6134054" y="1345850"/>
            <a:ext cx="2298699" cy="533482"/>
            <a:chOff x="457164" y="1378809"/>
            <a:chExt cx="2997000" cy="695454"/>
          </a:xfrm>
        </p:grpSpPr>
        <p:sp>
          <p:nvSpPr>
            <p:cNvPr id="492" name="Google Shape;492;p44"/>
            <p:cNvSpPr/>
            <p:nvPr/>
          </p:nvSpPr>
          <p:spPr>
            <a:xfrm>
              <a:off x="457164" y="1378809"/>
              <a:ext cx="29970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93" name="Google Shape;493;p44"/>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94" name="Google Shape;494;p44"/>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4"/>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96" name="Google Shape;496;p44"/>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97" name="Google Shape;497;p44"/>
          <p:cNvSpPr txBox="1">
            <a:spLocks noGrp="1"/>
          </p:cNvSpPr>
          <p:nvPr>
            <p:ph type="subTitle" idx="6"/>
          </p:nvPr>
        </p:nvSpPr>
        <p:spPr>
          <a:xfrm>
            <a:off x="4677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a:endParaRPr/>
          </a:p>
        </p:txBody>
      </p:sp>
      <p:sp>
        <p:nvSpPr>
          <p:cNvPr id="498" name="Google Shape;498;p44"/>
          <p:cNvSpPr txBox="1">
            <a:spLocks noGrp="1"/>
          </p:cNvSpPr>
          <p:nvPr>
            <p:ph type="subTitle" idx="7"/>
          </p:nvPr>
        </p:nvSpPr>
        <p:spPr>
          <a:xfrm>
            <a:off x="32156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a:endParaRPr/>
          </a:p>
        </p:txBody>
      </p:sp>
      <p:sp>
        <p:nvSpPr>
          <p:cNvPr id="499" name="Google Shape;499;p44"/>
          <p:cNvSpPr txBox="1">
            <a:spLocks noGrp="1"/>
          </p:cNvSpPr>
          <p:nvPr>
            <p:ph type="subTitle" idx="8"/>
          </p:nvPr>
        </p:nvSpPr>
        <p:spPr>
          <a:xfrm>
            <a:off x="6115500"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6. Numbered 1–2">
  <p:cSld name="CUSTOM_2_7_1_5_2_1_1">
    <p:spTree>
      <p:nvGrpSpPr>
        <p:cNvPr id="1" name="Shape 500"/>
        <p:cNvGrpSpPr/>
        <p:nvPr/>
      </p:nvGrpSpPr>
      <p:grpSpPr>
        <a:xfrm>
          <a:off x="0" y="0"/>
          <a:ext cx="0" cy="0"/>
          <a:chOff x="0" y="0"/>
          <a:chExt cx="0" cy="0"/>
        </a:xfrm>
      </p:grpSpPr>
      <p:pic>
        <p:nvPicPr>
          <p:cNvPr id="501" name="Google Shape;501;p45"/>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4305138" y="1183050"/>
            <a:ext cx="827470" cy="3662574"/>
          </a:xfrm>
          <a:prstGeom prst="rect">
            <a:avLst/>
          </a:prstGeom>
          <a:noFill/>
          <a:ln>
            <a:noFill/>
          </a:ln>
        </p:spPr>
      </p:pic>
      <p:sp>
        <p:nvSpPr>
          <p:cNvPr id="502" name="Google Shape;50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3" name="Google Shape;50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4" name="Google Shape;50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5" name="Google Shape;505;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06" name="Google Shape;50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7" name="Google Shape;507;p45"/>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508" name="Google Shape;508;p45"/>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09" name="Google Shape;509;p45"/>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0" name="Google Shape;510;p45"/>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45"/>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512" name="Google Shape;512;p45"/>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513" name="Google Shape;513;p45"/>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5"/>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515" name="Google Shape;515;p45"/>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7. Bullets 1–4 (Blue)">
  <p:cSld name="CUSTOM_2_7_1_6_1_2">
    <p:spTree>
      <p:nvGrpSpPr>
        <p:cNvPr id="1" name="Shape 516"/>
        <p:cNvGrpSpPr/>
        <p:nvPr/>
      </p:nvGrpSpPr>
      <p:grpSpPr>
        <a:xfrm>
          <a:off x="0" y="0"/>
          <a:ext cx="0" cy="0"/>
          <a:chOff x="0" y="0"/>
          <a:chExt cx="0" cy="0"/>
        </a:xfrm>
      </p:grpSpPr>
      <p:sp>
        <p:nvSpPr>
          <p:cNvPr id="517" name="Google Shape;517;p46"/>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18" name="Google Shape;518;p46"/>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19" name="Google Shape;519;p46"/>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20" name="Google Shape;520;p46"/>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21" name="Google Shape;521;p4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4" name="Google Shape;524;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7" name="Google Shape;527;p46"/>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8" name="Google Shape;528;p4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6"/>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32" name="Google Shape;532;p46"/>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33" name="Google Shape;533;p46"/>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34" name="Google Shape;534;p46"/>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35" name="Google Shape;535;p46"/>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46"/>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46"/>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46"/>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75. Bullets 1–3 (Blue) ">
  <p:cSld name="CUSTOM_2_7_1_6_1_2_3">
    <p:spTree>
      <p:nvGrpSpPr>
        <p:cNvPr id="1" name="Shape 539"/>
        <p:cNvGrpSpPr/>
        <p:nvPr/>
      </p:nvGrpSpPr>
      <p:grpSpPr>
        <a:xfrm>
          <a:off x="0" y="0"/>
          <a:ext cx="0" cy="0"/>
          <a:chOff x="0" y="0"/>
          <a:chExt cx="0" cy="0"/>
        </a:xfrm>
      </p:grpSpPr>
      <p:sp>
        <p:nvSpPr>
          <p:cNvPr id="540" name="Google Shape;540;p47"/>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41" name="Google Shape;541;p47"/>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42" name="Google Shape;542;p47"/>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43" name="Google Shape;543;p47"/>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44" name="Google Shape;544;p4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6" name="Google Shape;546;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7" name="Google Shape;547;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8" name="Google Shape;548;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49" name="Google Shape;549;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0" name="Google Shape;550;p47"/>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7"/>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54" name="Google Shape;554;p47"/>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55" name="Google Shape;555;p47"/>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7"/>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7"/>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558"/>
        <p:cNvGrpSpPr/>
        <p:nvPr/>
      </p:nvGrpSpPr>
      <p:grpSpPr>
        <a:xfrm>
          <a:off x="0" y="0"/>
          <a:ext cx="0" cy="0"/>
          <a:chOff x="0" y="0"/>
          <a:chExt cx="0" cy="0"/>
        </a:xfrm>
      </p:grpSpPr>
      <p:sp>
        <p:nvSpPr>
          <p:cNvPr id="559" name="Google Shape;559;p48"/>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60" name="Google Shape;560;p48"/>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61" name="Google Shape;561;p48"/>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62" name="Google Shape;562;p48"/>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63" name="Google Shape;563;p4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6" name="Google Shape;566;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7" name="Google Shape;567;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68" name="Google Shape;568;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9" name="Google Shape;569;p4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8"/>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73" name="Google Shape;573;p48"/>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74" name="Google Shape;574;p48"/>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75" name="Google Shape;575;p48"/>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76" name="Google Shape;576;p48"/>
          <p:cNvSpPr txBox="1">
            <a:spLocks noGrp="1"/>
          </p:cNvSpPr>
          <p:nvPr>
            <p:ph type="subTitle" idx="2"/>
          </p:nvPr>
        </p:nvSpPr>
        <p:spPr>
          <a:xfrm>
            <a:off x="-25"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7" name="Google Shape;577;p48"/>
          <p:cNvSpPr txBox="1">
            <a:spLocks noGrp="1"/>
          </p:cNvSpPr>
          <p:nvPr>
            <p:ph type="subTitle" idx="3"/>
          </p:nvPr>
        </p:nvSpPr>
        <p:spPr>
          <a:xfrm>
            <a:off x="-25" y="2233541"/>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8"/>
          <p:cNvSpPr txBox="1">
            <a:spLocks noGrp="1"/>
          </p:cNvSpPr>
          <p:nvPr>
            <p:ph type="subTitle" idx="4"/>
          </p:nvPr>
        </p:nvSpPr>
        <p:spPr>
          <a:xfrm>
            <a:off x="-25" y="307625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8"/>
          <p:cNvSpPr txBox="1">
            <a:spLocks noGrp="1"/>
          </p:cNvSpPr>
          <p:nvPr>
            <p:ph type="subTitle" idx="5"/>
          </p:nvPr>
        </p:nvSpPr>
        <p:spPr>
          <a:xfrm>
            <a:off x="-25" y="39165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8"/>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76. Bullets 1–3 (Red) ">
  <p:cSld name="CUSTOM_2_7_1_6_1_2_2_2">
    <p:spTree>
      <p:nvGrpSpPr>
        <p:cNvPr id="1" name="Shape 581"/>
        <p:cNvGrpSpPr/>
        <p:nvPr/>
      </p:nvGrpSpPr>
      <p:grpSpPr>
        <a:xfrm>
          <a:off x="0" y="0"/>
          <a:ext cx="0" cy="0"/>
          <a:chOff x="0" y="0"/>
          <a:chExt cx="0" cy="0"/>
        </a:xfrm>
      </p:grpSpPr>
      <p:sp>
        <p:nvSpPr>
          <p:cNvPr id="582" name="Google Shape;582;p49"/>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83" name="Google Shape;583;p49"/>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84" name="Google Shape;584;p49"/>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85" name="Google Shape;585;p49"/>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86" name="Google Shape;586;p4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8" name="Google Shape;588;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9" name="Google Shape;589;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0" name="Google Shape;590;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91" name="Google Shape;591;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2" name="Google Shape;592;p4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9"/>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95" name="Google Shape;595;p49"/>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96" name="Google Shape;596;p49"/>
          <p:cNvSpPr txBox="1">
            <a:spLocks noGrp="1"/>
          </p:cNvSpPr>
          <p:nvPr>
            <p:ph type="subTitle" idx="2"/>
          </p:nvPr>
        </p:nvSpPr>
        <p:spPr>
          <a:xfrm>
            <a:off x="5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9"/>
          <p:cNvSpPr txBox="1">
            <a:spLocks noGrp="1"/>
          </p:cNvSpPr>
          <p:nvPr>
            <p:ph type="subTitle" idx="3"/>
          </p:nvPr>
        </p:nvSpPr>
        <p:spPr>
          <a:xfrm>
            <a:off x="5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49"/>
          <p:cNvSpPr txBox="1">
            <a:spLocks noGrp="1"/>
          </p:cNvSpPr>
          <p:nvPr>
            <p:ph type="subTitle" idx="4"/>
          </p:nvPr>
        </p:nvSpPr>
        <p:spPr>
          <a:xfrm>
            <a:off x="5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9"/>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600"/>
        <p:cNvGrpSpPr/>
        <p:nvPr/>
      </p:nvGrpSpPr>
      <p:grpSpPr>
        <a:xfrm>
          <a:off x="0" y="0"/>
          <a:ext cx="0" cy="0"/>
          <a:chOff x="0" y="0"/>
          <a:chExt cx="0" cy="0"/>
        </a:xfrm>
      </p:grpSpPr>
      <p:sp>
        <p:nvSpPr>
          <p:cNvPr id="601" name="Google Shape;601;p50"/>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02" name="Google Shape;602;p50"/>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03" name="Google Shape;603;p50"/>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04" name="Google Shape;604;p50"/>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05" name="Google Shape;605;p5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10" name="Google Shape;610;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5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0"/>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15" name="Google Shape;615;p50"/>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16" name="Google Shape;616;p50"/>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17" name="Google Shape;617;p50"/>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18" name="Google Shape;618;p50"/>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50"/>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50"/>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1" name="Google Shape;621;p50"/>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2" name="Google Shape;622;p50"/>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77. Bullets 1–3 (Orange) ">
  <p:cSld name="CUSTOM_2_7_1_6_1_2_2_1_1">
    <p:spTree>
      <p:nvGrpSpPr>
        <p:cNvPr id="1" name="Shape 623"/>
        <p:cNvGrpSpPr/>
        <p:nvPr/>
      </p:nvGrpSpPr>
      <p:grpSpPr>
        <a:xfrm>
          <a:off x="0" y="0"/>
          <a:ext cx="0" cy="0"/>
          <a:chOff x="0" y="0"/>
          <a:chExt cx="0" cy="0"/>
        </a:xfrm>
      </p:grpSpPr>
      <p:sp>
        <p:nvSpPr>
          <p:cNvPr id="624" name="Google Shape;624;p51"/>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25" name="Google Shape;625;p51"/>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26" name="Google Shape;626;p51"/>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27" name="Google Shape;627;p51"/>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28" name="Google Shape;628;p5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0" name="Google Shape;630;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1" name="Google Shape;631;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2" name="Google Shape;632;p5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3" name="Google Shape;633;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4" name="Google Shape;634;p5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1"/>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37" name="Google Shape;637;p51"/>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38" name="Google Shape;638;p51"/>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51"/>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51"/>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51"/>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0. Bullets 1–5 (Teal)">
  <p:cSld name="CUSTOM_2_7_1_4_1">
    <p:spTree>
      <p:nvGrpSpPr>
        <p:cNvPr id="1" name="Shape 642"/>
        <p:cNvGrpSpPr/>
        <p:nvPr/>
      </p:nvGrpSpPr>
      <p:grpSpPr>
        <a:xfrm>
          <a:off x="0" y="0"/>
          <a:ext cx="0" cy="0"/>
          <a:chOff x="0" y="0"/>
          <a:chExt cx="0" cy="0"/>
        </a:xfrm>
      </p:grpSpPr>
      <p:sp>
        <p:nvSpPr>
          <p:cNvPr id="643" name="Google Shape;643;p5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45" name="Google Shape;645;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46" name="Google Shape;646;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47" name="Google Shape;647;p5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48" name="Google Shape;648;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9" name="Google Shape;649;p52"/>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5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2"/>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52"/>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52"/>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5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2"/>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52"/>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59" name="Google Shape;659;p52"/>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0" name="Google Shape;660;p52"/>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1" name="Google Shape;661;p52"/>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2" name="Google Shape;662;p52"/>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3" name="Google Shape;663;p52"/>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4" name="Google Shape;664;p52"/>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5" name="Google Shape;665;p52"/>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6" name="Google Shape;666;p52"/>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7" name="Google Shape;667;p52"/>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8" name="Google Shape;668;p52"/>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78. Bullets 1–3 (Teal) ">
  <p:cSld name="CUSTOM_2_7_1_4_1_1">
    <p:spTree>
      <p:nvGrpSpPr>
        <p:cNvPr id="1" name="Shape 669"/>
        <p:cNvGrpSpPr/>
        <p:nvPr/>
      </p:nvGrpSpPr>
      <p:grpSpPr>
        <a:xfrm>
          <a:off x="0" y="0"/>
          <a:ext cx="0" cy="0"/>
          <a:chOff x="0" y="0"/>
          <a:chExt cx="0" cy="0"/>
        </a:xfrm>
      </p:grpSpPr>
      <p:sp>
        <p:nvSpPr>
          <p:cNvPr id="670" name="Google Shape;670;p5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72" name="Google Shape;672;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3" name="Google Shape;673;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4" name="Google Shape;674;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75" name="Google Shape;675;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6" name="Google Shape;676;p53"/>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7" name="Google Shape;677;p5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53"/>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53"/>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2" name="Google Shape;682;p53"/>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3" name="Google Shape;683;p53"/>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4" name="Google Shape;684;p53"/>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5" name="Google Shape;685;p53"/>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6" name="Google Shape;686;p53"/>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7" name="Google Shape;687;p53"/>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75. Bullets 1–6 (Blue)">
  <p:cSld name="CUSTOM_10">
    <p:spTree>
      <p:nvGrpSpPr>
        <p:cNvPr id="1" name="Shape 688"/>
        <p:cNvGrpSpPr/>
        <p:nvPr/>
      </p:nvGrpSpPr>
      <p:grpSpPr>
        <a:xfrm>
          <a:off x="0" y="0"/>
          <a:ext cx="0" cy="0"/>
          <a:chOff x="0" y="0"/>
          <a:chExt cx="0" cy="0"/>
        </a:xfrm>
      </p:grpSpPr>
      <p:sp>
        <p:nvSpPr>
          <p:cNvPr id="689" name="Google Shape;689;p54"/>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 name="Google Shape;690;p54"/>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691" name="Google Shape;691;p5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92" name="Google Shape;692;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3" name="Google Shape;693;p5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694" name="Google Shape;694;p54"/>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4"/>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4"/>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4"/>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4"/>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700" name="Google Shape;700;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701" name="Google Shape;701;p54"/>
          <p:cNvGrpSpPr/>
          <p:nvPr/>
        </p:nvGrpSpPr>
        <p:grpSpPr>
          <a:xfrm>
            <a:off x="429795" y="1274754"/>
            <a:ext cx="577822" cy="412443"/>
            <a:chOff x="453224" y="1424000"/>
            <a:chExt cx="510985" cy="364800"/>
          </a:xfrm>
        </p:grpSpPr>
        <p:sp>
          <p:nvSpPr>
            <p:cNvPr id="702" name="Google Shape;702;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3" name="Google Shape;703;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04" name="Google Shape;704;p54"/>
          <p:cNvGrpSpPr/>
          <p:nvPr/>
        </p:nvGrpSpPr>
        <p:grpSpPr>
          <a:xfrm>
            <a:off x="429795" y="1865844"/>
            <a:ext cx="577822" cy="412443"/>
            <a:chOff x="453224" y="1424000"/>
            <a:chExt cx="510985" cy="364800"/>
          </a:xfrm>
        </p:grpSpPr>
        <p:sp>
          <p:nvSpPr>
            <p:cNvPr id="705" name="Google Shape;705;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6" name="Google Shape;706;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07" name="Google Shape;707;p54"/>
          <p:cNvGrpSpPr/>
          <p:nvPr/>
        </p:nvGrpSpPr>
        <p:grpSpPr>
          <a:xfrm>
            <a:off x="429795" y="2456934"/>
            <a:ext cx="577822" cy="412443"/>
            <a:chOff x="453224" y="1424000"/>
            <a:chExt cx="510985" cy="364800"/>
          </a:xfrm>
        </p:grpSpPr>
        <p:sp>
          <p:nvSpPr>
            <p:cNvPr id="708" name="Google Shape;708;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9" name="Google Shape;709;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0" name="Google Shape;710;p54"/>
          <p:cNvGrpSpPr/>
          <p:nvPr/>
        </p:nvGrpSpPr>
        <p:grpSpPr>
          <a:xfrm>
            <a:off x="429795" y="3048024"/>
            <a:ext cx="577822" cy="412443"/>
            <a:chOff x="453224" y="1424000"/>
            <a:chExt cx="510985" cy="364800"/>
          </a:xfrm>
        </p:grpSpPr>
        <p:sp>
          <p:nvSpPr>
            <p:cNvPr id="711" name="Google Shape;711;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2" name="Google Shape;712;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3" name="Google Shape;713;p54"/>
          <p:cNvGrpSpPr/>
          <p:nvPr/>
        </p:nvGrpSpPr>
        <p:grpSpPr>
          <a:xfrm>
            <a:off x="429795" y="3639114"/>
            <a:ext cx="577822" cy="412443"/>
            <a:chOff x="453224" y="1424000"/>
            <a:chExt cx="510985" cy="364800"/>
          </a:xfrm>
        </p:grpSpPr>
        <p:sp>
          <p:nvSpPr>
            <p:cNvPr id="714" name="Google Shape;714;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5" name="Google Shape;715;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6" name="Google Shape;716;p54"/>
          <p:cNvGrpSpPr/>
          <p:nvPr/>
        </p:nvGrpSpPr>
        <p:grpSpPr>
          <a:xfrm>
            <a:off x="429795" y="4230204"/>
            <a:ext cx="577822" cy="412443"/>
            <a:chOff x="453224" y="1424000"/>
            <a:chExt cx="510985" cy="364800"/>
          </a:xfrm>
        </p:grpSpPr>
        <p:sp>
          <p:nvSpPr>
            <p:cNvPr id="717" name="Google Shape;717;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8" name="Google Shape;718;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19" name="Google Shape;719;p54"/>
          <p:cNvSpPr txBox="1">
            <a:spLocks noGrp="1"/>
          </p:cNvSpPr>
          <p:nvPr>
            <p:ph type="subTitle" idx="2"/>
          </p:nvPr>
        </p:nvSpPr>
        <p:spPr>
          <a:xfrm>
            <a:off x="-12300" y="124052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54"/>
          <p:cNvSpPr txBox="1">
            <a:spLocks noGrp="1"/>
          </p:cNvSpPr>
          <p:nvPr>
            <p:ph type="subTitle" idx="3"/>
          </p:nvPr>
        </p:nvSpPr>
        <p:spPr>
          <a:xfrm>
            <a:off x="-12300" y="181867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54"/>
          <p:cNvSpPr txBox="1">
            <a:spLocks noGrp="1"/>
          </p:cNvSpPr>
          <p:nvPr>
            <p:ph type="subTitle" idx="4"/>
          </p:nvPr>
        </p:nvSpPr>
        <p:spPr>
          <a:xfrm>
            <a:off x="-12300" y="242994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54"/>
          <p:cNvSpPr txBox="1">
            <a:spLocks noGrp="1"/>
          </p:cNvSpPr>
          <p:nvPr>
            <p:ph type="subTitle" idx="5"/>
          </p:nvPr>
        </p:nvSpPr>
        <p:spPr>
          <a:xfrm>
            <a:off x="-12300" y="304059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54"/>
          <p:cNvSpPr txBox="1">
            <a:spLocks noGrp="1"/>
          </p:cNvSpPr>
          <p:nvPr>
            <p:ph type="subTitle" idx="6"/>
          </p:nvPr>
        </p:nvSpPr>
        <p:spPr>
          <a:xfrm>
            <a:off x="-12300" y="3622076"/>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4"/>
          <p:cNvSpPr txBox="1">
            <a:spLocks noGrp="1"/>
          </p:cNvSpPr>
          <p:nvPr>
            <p:ph type="subTitle" idx="7"/>
          </p:nvPr>
        </p:nvSpPr>
        <p:spPr>
          <a:xfrm>
            <a:off x="-12300" y="4204650"/>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83. Bullets 1–7 (Blue) ">
  <p:cSld name="CUSTOM_10_1">
    <p:spTree>
      <p:nvGrpSpPr>
        <p:cNvPr id="1" name="Shape 725"/>
        <p:cNvGrpSpPr/>
        <p:nvPr/>
      </p:nvGrpSpPr>
      <p:grpSpPr>
        <a:xfrm>
          <a:off x="0" y="0"/>
          <a:ext cx="0" cy="0"/>
          <a:chOff x="0" y="0"/>
          <a:chExt cx="0" cy="0"/>
        </a:xfrm>
      </p:grpSpPr>
      <p:cxnSp>
        <p:nvCxnSpPr>
          <p:cNvPr id="726" name="Google Shape;726;p55"/>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727" name="Google Shape;727;p5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28" name="Google Shape;72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29" name="Google Shape;729;p55"/>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730" name="Google Shape;730;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731" name="Google Shape;731;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55"/>
          <p:cNvSpPr/>
          <p:nvPr/>
        </p:nvSpPr>
        <p:spPr>
          <a:xfrm>
            <a:off x="1045025" y="431966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 name="Google Shape;733;p55"/>
          <p:cNvGrpSpPr/>
          <p:nvPr/>
        </p:nvGrpSpPr>
        <p:grpSpPr>
          <a:xfrm>
            <a:off x="445468" y="4367943"/>
            <a:ext cx="491946" cy="359019"/>
            <a:chOff x="463425" y="1453125"/>
            <a:chExt cx="735125" cy="513838"/>
          </a:xfrm>
        </p:grpSpPr>
        <p:sp>
          <p:nvSpPr>
            <p:cNvPr id="734" name="Google Shape;73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35" name="Google Shape;73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36" name="Google Shape;736;p55"/>
          <p:cNvSpPr txBox="1">
            <a:spLocks noGrp="1"/>
          </p:cNvSpPr>
          <p:nvPr>
            <p:ph type="subTitle" idx="2"/>
          </p:nvPr>
        </p:nvSpPr>
        <p:spPr>
          <a:xfrm>
            <a:off x="-12300" y="431966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5"/>
          <p:cNvSpPr/>
          <p:nvPr/>
        </p:nvSpPr>
        <p:spPr>
          <a:xfrm>
            <a:off x="1045025" y="3783948"/>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 name="Google Shape;738;p55"/>
          <p:cNvGrpSpPr/>
          <p:nvPr/>
        </p:nvGrpSpPr>
        <p:grpSpPr>
          <a:xfrm>
            <a:off x="445468" y="3832229"/>
            <a:ext cx="491946" cy="359019"/>
            <a:chOff x="463425" y="1453125"/>
            <a:chExt cx="735125" cy="513838"/>
          </a:xfrm>
        </p:grpSpPr>
        <p:sp>
          <p:nvSpPr>
            <p:cNvPr id="739" name="Google Shape;739;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40" name="Google Shape;740;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41" name="Google Shape;741;p55"/>
          <p:cNvSpPr txBox="1">
            <a:spLocks noGrp="1"/>
          </p:cNvSpPr>
          <p:nvPr>
            <p:ph type="subTitle" idx="3"/>
          </p:nvPr>
        </p:nvSpPr>
        <p:spPr>
          <a:xfrm>
            <a:off x="-12300" y="3783948"/>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5"/>
          <p:cNvSpPr/>
          <p:nvPr/>
        </p:nvSpPr>
        <p:spPr>
          <a:xfrm>
            <a:off x="1045025" y="324823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 name="Google Shape;743;p55"/>
          <p:cNvGrpSpPr/>
          <p:nvPr/>
        </p:nvGrpSpPr>
        <p:grpSpPr>
          <a:xfrm>
            <a:off x="445468" y="3296514"/>
            <a:ext cx="491946" cy="359019"/>
            <a:chOff x="463425" y="1453125"/>
            <a:chExt cx="735125" cy="513838"/>
          </a:xfrm>
        </p:grpSpPr>
        <p:sp>
          <p:nvSpPr>
            <p:cNvPr id="744" name="Google Shape;74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45" name="Google Shape;74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46" name="Google Shape;746;p55"/>
          <p:cNvSpPr txBox="1">
            <a:spLocks noGrp="1"/>
          </p:cNvSpPr>
          <p:nvPr>
            <p:ph type="subTitle" idx="4"/>
          </p:nvPr>
        </p:nvSpPr>
        <p:spPr>
          <a:xfrm>
            <a:off x="-12300" y="324823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55"/>
          <p:cNvSpPr/>
          <p:nvPr/>
        </p:nvSpPr>
        <p:spPr>
          <a:xfrm>
            <a:off x="1045025" y="2712519"/>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 name="Google Shape;748;p55"/>
          <p:cNvGrpSpPr/>
          <p:nvPr/>
        </p:nvGrpSpPr>
        <p:grpSpPr>
          <a:xfrm>
            <a:off x="445468" y="2760799"/>
            <a:ext cx="491946" cy="359019"/>
            <a:chOff x="463425" y="1453125"/>
            <a:chExt cx="735125" cy="513838"/>
          </a:xfrm>
        </p:grpSpPr>
        <p:sp>
          <p:nvSpPr>
            <p:cNvPr id="749" name="Google Shape;749;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50" name="Google Shape;750;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51" name="Google Shape;751;p55"/>
          <p:cNvSpPr txBox="1">
            <a:spLocks noGrp="1"/>
          </p:cNvSpPr>
          <p:nvPr>
            <p:ph type="subTitle" idx="5"/>
          </p:nvPr>
        </p:nvSpPr>
        <p:spPr>
          <a:xfrm>
            <a:off x="-12300" y="2712519"/>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2" name="Google Shape;752;p55"/>
          <p:cNvSpPr/>
          <p:nvPr/>
        </p:nvSpPr>
        <p:spPr>
          <a:xfrm>
            <a:off x="1045025" y="2176804"/>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 name="Google Shape;753;p55"/>
          <p:cNvGrpSpPr/>
          <p:nvPr/>
        </p:nvGrpSpPr>
        <p:grpSpPr>
          <a:xfrm>
            <a:off x="445468" y="2225085"/>
            <a:ext cx="491946" cy="359019"/>
            <a:chOff x="463425" y="1453125"/>
            <a:chExt cx="735125" cy="513838"/>
          </a:xfrm>
        </p:grpSpPr>
        <p:sp>
          <p:nvSpPr>
            <p:cNvPr id="754" name="Google Shape;75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55" name="Google Shape;75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56" name="Google Shape;756;p55"/>
          <p:cNvSpPr txBox="1">
            <a:spLocks noGrp="1"/>
          </p:cNvSpPr>
          <p:nvPr>
            <p:ph type="subTitle" idx="6"/>
          </p:nvPr>
        </p:nvSpPr>
        <p:spPr>
          <a:xfrm>
            <a:off x="-12300" y="2176804"/>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55"/>
          <p:cNvSpPr/>
          <p:nvPr/>
        </p:nvSpPr>
        <p:spPr>
          <a:xfrm>
            <a:off x="1045025" y="164109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55"/>
          <p:cNvGrpSpPr/>
          <p:nvPr/>
        </p:nvGrpSpPr>
        <p:grpSpPr>
          <a:xfrm>
            <a:off x="445468" y="1689370"/>
            <a:ext cx="491946" cy="359019"/>
            <a:chOff x="463425" y="1453125"/>
            <a:chExt cx="735125" cy="513838"/>
          </a:xfrm>
        </p:grpSpPr>
        <p:sp>
          <p:nvSpPr>
            <p:cNvPr id="759" name="Google Shape;759;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60" name="Google Shape;760;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61" name="Google Shape;761;p55"/>
          <p:cNvSpPr txBox="1">
            <a:spLocks noGrp="1"/>
          </p:cNvSpPr>
          <p:nvPr>
            <p:ph type="subTitle" idx="7"/>
          </p:nvPr>
        </p:nvSpPr>
        <p:spPr>
          <a:xfrm>
            <a:off x="-12300" y="1641090"/>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2" name="Google Shape;762;p55"/>
          <p:cNvSpPr/>
          <p:nvPr/>
        </p:nvSpPr>
        <p:spPr>
          <a:xfrm>
            <a:off x="1045025" y="11053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 name="Google Shape;763;p55"/>
          <p:cNvGrpSpPr/>
          <p:nvPr/>
        </p:nvGrpSpPr>
        <p:grpSpPr>
          <a:xfrm>
            <a:off x="445468" y="1153656"/>
            <a:ext cx="491946" cy="359019"/>
            <a:chOff x="463425" y="1453125"/>
            <a:chExt cx="735125" cy="513838"/>
          </a:xfrm>
        </p:grpSpPr>
        <p:sp>
          <p:nvSpPr>
            <p:cNvPr id="764" name="Google Shape;76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65" name="Google Shape;76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66" name="Google Shape;766;p55"/>
          <p:cNvSpPr txBox="1">
            <a:spLocks noGrp="1"/>
          </p:cNvSpPr>
          <p:nvPr>
            <p:ph type="subTitle" idx="8"/>
          </p:nvPr>
        </p:nvSpPr>
        <p:spPr>
          <a:xfrm>
            <a:off x="-12300" y="1105375"/>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
    <p:spTree>
      <p:nvGrpSpPr>
        <p:cNvPr id="1" name="Shape 767"/>
        <p:cNvGrpSpPr/>
        <p:nvPr/>
      </p:nvGrpSpPr>
      <p:grpSpPr>
        <a:xfrm>
          <a:off x="0" y="0"/>
          <a:ext cx="0" cy="0"/>
          <a:chOff x="0" y="0"/>
          <a:chExt cx="0" cy="0"/>
        </a:xfrm>
      </p:grpSpPr>
      <p:pic>
        <p:nvPicPr>
          <p:cNvPr id="768" name="Google Shape;768;p5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769" name="Google Shape;769;p56"/>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5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71" name="Google Shape;771;p56"/>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72" name="Google Shape;772;p56"/>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773" name="Google Shape;773;p5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70725" y="2080194"/>
            <a:ext cx="8211298" cy="2788431"/>
          </a:xfrm>
          <a:prstGeom prst="rect">
            <a:avLst/>
          </a:prstGeom>
          <a:noFill/>
          <a:ln>
            <a:noFill/>
          </a:ln>
        </p:spPr>
      </p:pic>
      <p:sp>
        <p:nvSpPr>
          <p:cNvPr id="774" name="Google Shape;774;p5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
    <p:spTree>
      <p:nvGrpSpPr>
        <p:cNvPr id="1" name="Shape 775"/>
        <p:cNvGrpSpPr/>
        <p:nvPr/>
      </p:nvGrpSpPr>
      <p:grpSpPr>
        <a:xfrm>
          <a:off x="0" y="0"/>
          <a:ext cx="0" cy="0"/>
          <a:chOff x="0" y="0"/>
          <a:chExt cx="0" cy="0"/>
        </a:xfrm>
      </p:grpSpPr>
      <p:pic>
        <p:nvPicPr>
          <p:cNvPr id="776" name="Google Shape;776;p5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777" name="Google Shape;777;p57"/>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8" name="Google Shape;778;p5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79" name="Google Shape;779;p57"/>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80" name="Google Shape;780;p57"/>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781" name="Google Shape;781;p5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948125" y="2001900"/>
            <a:ext cx="7030499" cy="2866725"/>
          </a:xfrm>
          <a:prstGeom prst="rect">
            <a:avLst/>
          </a:prstGeom>
          <a:noFill/>
          <a:ln>
            <a:noFill/>
          </a:ln>
        </p:spPr>
      </p:pic>
      <p:sp>
        <p:nvSpPr>
          <p:cNvPr id="782" name="Google Shape;782;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3. Review">
  <p:cSld name="CUSTOM_17_2_1_2_1">
    <p:spTree>
      <p:nvGrpSpPr>
        <p:cNvPr id="1" name="Shape 783"/>
        <p:cNvGrpSpPr/>
        <p:nvPr/>
      </p:nvGrpSpPr>
      <p:grpSpPr>
        <a:xfrm>
          <a:off x="0" y="0"/>
          <a:ext cx="0" cy="0"/>
          <a:chOff x="0" y="0"/>
          <a:chExt cx="0" cy="0"/>
        </a:xfrm>
      </p:grpSpPr>
      <p:pic>
        <p:nvPicPr>
          <p:cNvPr id="784" name="Google Shape;784;p5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785" name="Google Shape;785;p5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86" name="Google Shape;78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87" name="Google Shape;787;p58"/>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88" name="Google Shape;788;p58"/>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9" name="Google Shape;789;p5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239200" y="1293735"/>
            <a:ext cx="665600" cy="1260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790"/>
        <p:cNvGrpSpPr/>
        <p:nvPr/>
      </p:nvGrpSpPr>
      <p:grpSpPr>
        <a:xfrm>
          <a:off x="0" y="0"/>
          <a:ext cx="0" cy="0"/>
          <a:chOff x="0" y="0"/>
          <a:chExt cx="0" cy="0"/>
        </a:xfrm>
      </p:grpSpPr>
      <p:pic>
        <p:nvPicPr>
          <p:cNvPr id="791" name="Google Shape;791;p59"/>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42900" y="-24125"/>
            <a:ext cx="9229800" cy="5191749"/>
          </a:xfrm>
          <a:prstGeom prst="rect">
            <a:avLst/>
          </a:prstGeom>
          <a:noFill/>
          <a:ln>
            <a:noFill/>
          </a:ln>
        </p:spPr>
      </p:pic>
      <p:sp>
        <p:nvSpPr>
          <p:cNvPr id="792" name="Google Shape;792;p5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5. Questions?">
  <p:cSld name="CUSTOM_17_2_1_2_3_1_2">
    <p:spTree>
      <p:nvGrpSpPr>
        <p:cNvPr id="1" name="Shape 793"/>
        <p:cNvGrpSpPr/>
        <p:nvPr/>
      </p:nvGrpSpPr>
      <p:grpSpPr>
        <a:xfrm>
          <a:off x="0" y="0"/>
          <a:ext cx="0" cy="0"/>
          <a:chOff x="0" y="0"/>
          <a:chExt cx="0" cy="0"/>
        </a:xfrm>
      </p:grpSpPr>
      <p:pic>
        <p:nvPicPr>
          <p:cNvPr id="794" name="Google Shape;794;p6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795" name="Google Shape;795;p6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96" name="Google Shape;796;p60"/>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97" name="Google Shape;797;p6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91450" y="2331600"/>
            <a:ext cx="8378224" cy="2537024"/>
          </a:xfrm>
          <a:prstGeom prst="rect">
            <a:avLst/>
          </a:prstGeom>
          <a:noFill/>
          <a:ln>
            <a:noFill/>
          </a:ln>
        </p:spPr>
      </p:pic>
      <p:sp>
        <p:nvSpPr>
          <p:cNvPr id="798" name="Google Shape;798;p6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799"/>
        <p:cNvGrpSpPr/>
        <p:nvPr/>
      </p:nvGrpSpPr>
      <p:grpSpPr>
        <a:xfrm>
          <a:off x="0" y="0"/>
          <a:ext cx="0" cy="0"/>
          <a:chOff x="0" y="0"/>
          <a:chExt cx="0" cy="0"/>
        </a:xfrm>
      </p:grpSpPr>
      <p:pic>
        <p:nvPicPr>
          <p:cNvPr id="800" name="Google Shape;800;p6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58001" cy="5143500"/>
          </a:xfrm>
          <a:prstGeom prst="rect">
            <a:avLst/>
          </a:prstGeom>
          <a:noFill/>
          <a:ln>
            <a:noFill/>
          </a:ln>
        </p:spPr>
      </p:pic>
      <p:sp>
        <p:nvSpPr>
          <p:cNvPr id="801" name="Google Shape;801;p61"/>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1"/>
          <p:cNvSpPr/>
          <p:nvPr/>
        </p:nvSpPr>
        <p:spPr>
          <a:xfrm>
            <a:off x="3843350" y="2464800"/>
            <a:ext cx="1251000" cy="87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1"/>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82. Remember">
  <p:cSld name="CUSTOM_8_1">
    <p:bg>
      <p:bgPr>
        <a:solidFill>
          <a:schemeClr val="lt1"/>
        </a:solidFill>
        <a:effectLst/>
      </p:bgPr>
    </p:bg>
    <p:spTree>
      <p:nvGrpSpPr>
        <p:cNvPr id="1" name="Shape 804"/>
        <p:cNvGrpSpPr/>
        <p:nvPr/>
      </p:nvGrpSpPr>
      <p:grpSpPr>
        <a:xfrm>
          <a:off x="0" y="0"/>
          <a:ext cx="0" cy="0"/>
          <a:chOff x="0" y="0"/>
          <a:chExt cx="0" cy="0"/>
        </a:xfrm>
      </p:grpSpPr>
      <p:pic>
        <p:nvPicPr>
          <p:cNvPr id="805" name="Google Shape;805;p6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806" name="Google Shape;806;p62"/>
          <p:cNvSpPr txBox="1"/>
          <p:nvPr/>
        </p:nvSpPr>
        <p:spPr>
          <a:xfrm>
            <a:off x="4869500" y="1501000"/>
            <a:ext cx="3901200" cy="7401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807" name="Google Shape;807;p6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flipH="1">
            <a:off x="-556324" y="1643300"/>
            <a:ext cx="5962899" cy="2537225"/>
          </a:xfrm>
          <a:prstGeom prst="rect">
            <a:avLst/>
          </a:prstGeom>
          <a:noFill/>
          <a:ln>
            <a:noFill/>
          </a:ln>
        </p:spPr>
      </p:pic>
      <p:grpSp>
        <p:nvGrpSpPr>
          <p:cNvPr id="808" name="Google Shape;808;p62"/>
          <p:cNvGrpSpPr/>
          <p:nvPr/>
        </p:nvGrpSpPr>
        <p:grpSpPr>
          <a:xfrm>
            <a:off x="3972318" y="1347350"/>
            <a:ext cx="1051285" cy="920372"/>
            <a:chOff x="587700" y="-13400"/>
            <a:chExt cx="5735325" cy="5021125"/>
          </a:xfrm>
        </p:grpSpPr>
        <p:sp>
          <p:nvSpPr>
            <p:cNvPr id="809" name="Google Shape;809;p62"/>
            <p:cNvSpPr/>
            <p:nvPr/>
          </p:nvSpPr>
          <p:spPr>
            <a:xfrm>
              <a:off x="3126550" y="3129550"/>
              <a:ext cx="449525" cy="1850775"/>
            </a:xfrm>
            <a:custGeom>
              <a:avLst/>
              <a:gdLst/>
              <a:ahLst/>
              <a:cxnLst/>
              <a:rect l="l" t="t" r="r" b="b"/>
              <a:pathLst>
                <a:path w="17981" h="74031" fill="none" extrusionOk="0">
                  <a:moveTo>
                    <a:pt x="1" y="68541"/>
                  </a:moveTo>
                  <a:cubicBezTo>
                    <a:pt x="7486" y="74031"/>
                    <a:pt x="17981" y="42278"/>
                    <a:pt x="5491" y="0"/>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2"/>
            <p:cNvSpPr/>
            <p:nvPr/>
          </p:nvSpPr>
          <p:spPr>
            <a:xfrm>
              <a:off x="3253475" y="3038050"/>
              <a:ext cx="1008375" cy="1969675"/>
            </a:xfrm>
            <a:custGeom>
              <a:avLst/>
              <a:gdLst/>
              <a:ahLst/>
              <a:cxnLst/>
              <a:rect l="l" t="t" r="r" b="b"/>
              <a:pathLst>
                <a:path w="40335" h="78787" fill="none" extrusionOk="0">
                  <a:moveTo>
                    <a:pt x="0" y="69792"/>
                  </a:moveTo>
                  <a:cubicBezTo>
                    <a:pt x="16481" y="78787"/>
                    <a:pt x="40334" y="34844"/>
                    <a:pt x="28206" y="11125"/>
                  </a:cubicBezTo>
                  <a:cubicBezTo>
                    <a:pt x="22519" y="0"/>
                    <a:pt x="1541" y="5118"/>
                    <a:pt x="1913" y="9099"/>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2"/>
            <p:cNvSpPr/>
            <p:nvPr/>
          </p:nvSpPr>
          <p:spPr>
            <a:xfrm>
              <a:off x="587700" y="131875"/>
              <a:ext cx="2878775" cy="2997700"/>
            </a:xfrm>
            <a:custGeom>
              <a:avLst/>
              <a:gdLst/>
              <a:ahLst/>
              <a:cxnLst/>
              <a:rect l="l" t="t" r="r" b="b"/>
              <a:pathLst>
                <a:path w="115151" h="119908" fill="none" extrusionOk="0">
                  <a:moveTo>
                    <a:pt x="115151" y="119907"/>
                  </a:moveTo>
                  <a:cubicBezTo>
                    <a:pt x="50602" y="114789"/>
                    <a:pt x="1" y="75106"/>
                    <a:pt x="30926" y="48761"/>
                  </a:cubicBezTo>
                  <a:cubicBezTo>
                    <a:pt x="88165" y="0"/>
                    <a:pt x="115151" y="119907"/>
                    <a:pt x="115151" y="119907"/>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2"/>
            <p:cNvSpPr/>
            <p:nvPr/>
          </p:nvSpPr>
          <p:spPr>
            <a:xfrm>
              <a:off x="3408550" y="-13400"/>
              <a:ext cx="1796500" cy="3142975"/>
            </a:xfrm>
            <a:custGeom>
              <a:avLst/>
              <a:gdLst/>
              <a:ahLst/>
              <a:cxnLst/>
              <a:rect l="l" t="t" r="r" b="b"/>
              <a:pathLst>
                <a:path w="71860" h="125719" fill="none" extrusionOk="0">
                  <a:moveTo>
                    <a:pt x="2317" y="125718"/>
                  </a:moveTo>
                  <a:cubicBezTo>
                    <a:pt x="1" y="63568"/>
                    <a:pt x="64974" y="1"/>
                    <a:pt x="69492" y="63568"/>
                  </a:cubicBezTo>
                  <a:cubicBezTo>
                    <a:pt x="71860" y="96850"/>
                    <a:pt x="2317" y="125718"/>
                    <a:pt x="2317" y="125718"/>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2"/>
            <p:cNvSpPr/>
            <p:nvPr/>
          </p:nvSpPr>
          <p:spPr>
            <a:xfrm>
              <a:off x="3466450" y="2580250"/>
              <a:ext cx="2856575" cy="1271275"/>
            </a:xfrm>
            <a:custGeom>
              <a:avLst/>
              <a:gdLst/>
              <a:ahLst/>
              <a:cxnLst/>
              <a:rect l="l" t="t" r="r" b="b"/>
              <a:pathLst>
                <a:path w="114263" h="50851" fill="none" extrusionOk="0">
                  <a:moveTo>
                    <a:pt x="1" y="21972"/>
                  </a:moveTo>
                  <a:cubicBezTo>
                    <a:pt x="52732" y="1"/>
                    <a:pt x="75965" y="50850"/>
                    <a:pt x="114262" y="13184"/>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 name="Google Shape;814;p62"/>
          <p:cNvSpPr txBox="1">
            <a:spLocks noGrp="1"/>
          </p:cNvSpPr>
          <p:nvPr>
            <p:ph type="subTitle" idx="1"/>
          </p:nvPr>
        </p:nvSpPr>
        <p:spPr>
          <a:xfrm>
            <a:off x="5345350" y="2524200"/>
            <a:ext cx="3524400" cy="1656300"/>
          </a:xfrm>
          <a:prstGeom prst="rect">
            <a:avLst/>
          </a:prstGeom>
          <a:noFill/>
          <a:ln>
            <a:noFill/>
          </a:ln>
        </p:spPr>
        <p:txBody>
          <a:bodyPr spcFirstLastPara="1" wrap="square" lIns="0" tIns="0" rIns="457200" bIns="0" anchor="t"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815"/>
        <p:cNvGrpSpPr/>
        <p:nvPr/>
      </p:nvGrpSpPr>
      <p:grpSpPr>
        <a:xfrm>
          <a:off x="0" y="0"/>
          <a:ext cx="0" cy="0"/>
          <a:chOff x="0" y="0"/>
          <a:chExt cx="0" cy="0"/>
        </a:xfrm>
      </p:grpSpPr>
      <p:pic>
        <p:nvPicPr>
          <p:cNvPr id="816" name="Google Shape;816;p6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817" name="Google Shape;817;p63"/>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3"/>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20" name="Google Shape;820;p63"/>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21" name="Google Shape;821;p6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822"/>
        <p:cNvGrpSpPr/>
        <p:nvPr/>
      </p:nvGrpSpPr>
      <p:grpSpPr>
        <a:xfrm>
          <a:off x="0" y="0"/>
          <a:ext cx="0" cy="0"/>
          <a:chOff x="0" y="0"/>
          <a:chExt cx="0" cy="0"/>
        </a:xfrm>
      </p:grpSpPr>
      <p:pic>
        <p:nvPicPr>
          <p:cNvPr id="823" name="Google Shape;823;p6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824" name="Google Shape;824;p6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25" name="Google Shape;825;p64"/>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4"/>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4"/>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828" name="Google Shape;828;p64"/>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829" name="Google Shape;829;p64"/>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830"/>
        <p:cNvGrpSpPr/>
        <p:nvPr/>
      </p:nvGrpSpPr>
      <p:grpSpPr>
        <a:xfrm>
          <a:off x="0" y="0"/>
          <a:ext cx="0" cy="0"/>
          <a:chOff x="0" y="0"/>
          <a:chExt cx="0" cy="0"/>
        </a:xfrm>
      </p:grpSpPr>
      <p:pic>
        <p:nvPicPr>
          <p:cNvPr id="831" name="Google Shape;831;p6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pic>
        <p:nvPicPr>
          <p:cNvPr id="832" name="Google Shape;832;p6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519925" y="637950"/>
            <a:ext cx="1951750" cy="1730500"/>
          </a:xfrm>
          <a:prstGeom prst="rect">
            <a:avLst/>
          </a:prstGeom>
          <a:noFill/>
          <a:ln>
            <a:noFill/>
          </a:ln>
        </p:spPr>
      </p:pic>
      <p:sp>
        <p:nvSpPr>
          <p:cNvPr id="833" name="Google Shape;833;p65"/>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34" name="Google Shape;834;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35" name="Google Shape;835;p6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36" name="Google Shape;836;p65"/>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837" name="Google Shape;837;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81. Case Study">
  <p:cSld name="CUSTOM_17_2_1_2_3_2_1_1">
    <p:spTree>
      <p:nvGrpSpPr>
        <p:cNvPr id="1" name="Shape 838"/>
        <p:cNvGrpSpPr/>
        <p:nvPr/>
      </p:nvGrpSpPr>
      <p:grpSpPr>
        <a:xfrm>
          <a:off x="0" y="0"/>
          <a:ext cx="0" cy="0"/>
          <a:chOff x="0" y="0"/>
          <a:chExt cx="0" cy="0"/>
        </a:xfrm>
      </p:grpSpPr>
      <p:pic>
        <p:nvPicPr>
          <p:cNvPr id="839" name="Google Shape;839;p6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840" name="Google Shape;840;p66"/>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41" name="Google Shape;841;p6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42" name="Google Shape;842;p66"/>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843" name="Google Shape;843;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44" name="Google Shape;844;p6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437575" y="785925"/>
            <a:ext cx="2194350" cy="21943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1. Watch a Video">
  <p:cSld name="CUSTOM_3">
    <p:spTree>
      <p:nvGrpSpPr>
        <p:cNvPr id="1" name="Shape 845"/>
        <p:cNvGrpSpPr/>
        <p:nvPr/>
      </p:nvGrpSpPr>
      <p:grpSpPr>
        <a:xfrm>
          <a:off x="0" y="0"/>
          <a:ext cx="0" cy="0"/>
          <a:chOff x="0" y="0"/>
          <a:chExt cx="0" cy="0"/>
        </a:xfrm>
      </p:grpSpPr>
      <p:pic>
        <p:nvPicPr>
          <p:cNvPr id="846" name="Google Shape;846;p6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5" y="-14"/>
            <a:ext cx="9144000" cy="5143513"/>
          </a:xfrm>
          <a:prstGeom prst="rect">
            <a:avLst/>
          </a:prstGeom>
          <a:noFill/>
          <a:ln>
            <a:noFill/>
          </a:ln>
        </p:spPr>
      </p:pic>
      <p:sp>
        <p:nvSpPr>
          <p:cNvPr id="847" name="Google Shape;847;p6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848" name="Google Shape;848;p67"/>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49" name="Google Shape;849;p67"/>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850" name="Google Shape;850;p67"/>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7"/>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7"/>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853"/>
        <p:cNvGrpSpPr/>
        <p:nvPr/>
      </p:nvGrpSpPr>
      <p:grpSpPr>
        <a:xfrm>
          <a:off x="0" y="0"/>
          <a:ext cx="0" cy="0"/>
          <a:chOff x="0" y="0"/>
          <a:chExt cx="0" cy="0"/>
        </a:xfrm>
      </p:grpSpPr>
      <p:pic>
        <p:nvPicPr>
          <p:cNvPr id="854" name="Google Shape;854;p6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855" name="Google Shape;855;p6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856" name="Google Shape;856;p68"/>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857" name="Google Shape;857;p6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858" name="Google Shape;858;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63. Zoom Poll Instructions ">
  <p:cSld name="CUSTOM_2_3_1_1_1_1_1_2_1_2_1_1_1_1_2_1_1">
    <p:spTree>
      <p:nvGrpSpPr>
        <p:cNvPr id="1" name="Shape 859"/>
        <p:cNvGrpSpPr/>
        <p:nvPr/>
      </p:nvGrpSpPr>
      <p:grpSpPr>
        <a:xfrm>
          <a:off x="0" y="0"/>
          <a:ext cx="0" cy="0"/>
          <a:chOff x="0" y="0"/>
          <a:chExt cx="0" cy="0"/>
        </a:xfrm>
      </p:grpSpPr>
      <p:pic>
        <p:nvPicPr>
          <p:cNvPr id="860" name="Google Shape;860;p6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861" name="Google Shape;861;p6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9"/>
          <p:cNvSpPr txBox="1">
            <a:spLocks noGrp="1"/>
          </p:cNvSpPr>
          <p:nvPr>
            <p:ph type="title"/>
          </p:nvPr>
        </p:nvSpPr>
        <p:spPr>
          <a:xfrm>
            <a:off x="-101100" y="43319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6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65" name="Google Shape;865;p69"/>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66" name="Google Shape;866;p69"/>
          <p:cNvSpPr txBox="1">
            <a:spLocks noGrp="1"/>
          </p:cNvSpPr>
          <p:nvPr>
            <p:ph type="title" idx="2"/>
          </p:nvPr>
        </p:nvSpPr>
        <p:spPr>
          <a:xfrm>
            <a:off x="273975" y="981125"/>
            <a:ext cx="8595300" cy="2859300"/>
          </a:xfrm>
          <a:prstGeom prst="rect">
            <a:avLst/>
          </a:prstGeom>
          <a:noFill/>
          <a:ln>
            <a:noFill/>
          </a:ln>
        </p:spPr>
        <p:txBody>
          <a:bodyPr spcFirstLastPara="1" wrap="square" lIns="2926075" tIns="0" rIns="457200" bIns="457200" anchor="t" anchorCtr="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7" name="Google Shape;867;p6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90150" y="839275"/>
            <a:ext cx="2680362" cy="2098075"/>
          </a:xfrm>
          <a:prstGeom prst="rect">
            <a:avLst/>
          </a:prstGeom>
          <a:noFill/>
          <a:ln>
            <a:noFill/>
          </a:ln>
        </p:spPr>
      </p:pic>
      <p:sp>
        <p:nvSpPr>
          <p:cNvPr id="868" name="Google Shape;868;p6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74. Next Class">
  <p:cSld name="CUSTOM_2_3_1_1_1_1_1_2_1_2_1_1_1_1_1_4_2_1">
    <p:spTree>
      <p:nvGrpSpPr>
        <p:cNvPr id="1" name="Shape 869"/>
        <p:cNvGrpSpPr/>
        <p:nvPr/>
      </p:nvGrpSpPr>
      <p:grpSpPr>
        <a:xfrm>
          <a:off x="0" y="0"/>
          <a:ext cx="0" cy="0"/>
          <a:chOff x="0" y="0"/>
          <a:chExt cx="0" cy="0"/>
        </a:xfrm>
      </p:grpSpPr>
      <p:pic>
        <p:nvPicPr>
          <p:cNvPr id="870" name="Google Shape;870;p7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871" name="Google Shape;871;p7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72" name="Google Shape;872;p7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3" name="Google Shape;873;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874" name="Google Shape;874;p70"/>
          <p:cNvGrpSpPr/>
          <p:nvPr/>
        </p:nvGrpSpPr>
        <p:grpSpPr>
          <a:xfrm>
            <a:off x="4167150" y="1202575"/>
            <a:ext cx="809700" cy="809700"/>
            <a:chOff x="1457325" y="1219200"/>
            <a:chExt cx="809700" cy="809700"/>
          </a:xfrm>
        </p:grpSpPr>
        <p:sp>
          <p:nvSpPr>
            <p:cNvPr id="875" name="Google Shape;875;p70"/>
            <p:cNvSpPr/>
            <p:nvPr/>
          </p:nvSpPr>
          <p:spPr>
            <a:xfrm>
              <a:off x="1457325" y="1219200"/>
              <a:ext cx="809700" cy="8097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0"/>
            <p:cNvSpPr/>
            <p:nvPr/>
          </p:nvSpPr>
          <p:spPr>
            <a:xfrm>
              <a:off x="1547875" y="1378513"/>
              <a:ext cx="628599" cy="491082"/>
            </a:xfrm>
            <a:custGeom>
              <a:avLst/>
              <a:gdLst/>
              <a:ahLst/>
              <a:cxnLst/>
              <a:rect l="l" t="t" r="r" b="b"/>
              <a:pathLst>
                <a:path w="267489" h="208971" extrusionOk="0">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 name="Google Shape;877;p70"/>
          <p:cNvSpPr txBox="1">
            <a:spLocks noGrp="1"/>
          </p:cNvSpPr>
          <p:nvPr>
            <p:ph type="title"/>
          </p:nvPr>
        </p:nvSpPr>
        <p:spPr>
          <a:xfrm>
            <a:off x="274325" y="288632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78" name="Google Shape;878;p70"/>
          <p:cNvSpPr txBox="1"/>
          <p:nvPr/>
        </p:nvSpPr>
        <p:spPr>
          <a:xfrm>
            <a:off x="-100" y="20884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75. Activity Everyone DO">
  <p:cSld name="CUSTOM_2_3_1_1_3_1_1_2_1_1_1_2_3_1_1_1">
    <p:spTree>
      <p:nvGrpSpPr>
        <p:cNvPr id="1" name="Shape 879"/>
        <p:cNvGrpSpPr/>
        <p:nvPr/>
      </p:nvGrpSpPr>
      <p:grpSpPr>
        <a:xfrm>
          <a:off x="0" y="0"/>
          <a:ext cx="0" cy="0"/>
          <a:chOff x="0" y="0"/>
          <a:chExt cx="0" cy="0"/>
        </a:xfrm>
      </p:grpSpPr>
      <p:pic>
        <p:nvPicPr>
          <p:cNvPr id="880" name="Google Shape;880;p7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4320" y="274881"/>
            <a:ext cx="8595360" cy="4593742"/>
          </a:xfrm>
          <a:prstGeom prst="rect">
            <a:avLst/>
          </a:prstGeom>
          <a:noFill/>
          <a:ln>
            <a:noFill/>
          </a:ln>
        </p:spPr>
      </p:pic>
      <p:sp>
        <p:nvSpPr>
          <p:cNvPr id="881" name="Google Shape;881;p71"/>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71"/>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83" name="Google Shape;883;p71"/>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884" name="Google Shape;884;p71"/>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885" name="Google Shape;885;p7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86" name="Google Shape;886;p7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72"/>
          <p:cNvSpPr txBox="1">
            <a:spLocks noGrp="1"/>
          </p:cNvSpPr>
          <p:nvPr>
            <p:ph type="title"/>
          </p:nvPr>
        </p:nvSpPr>
        <p:spPr>
          <a:xfrm>
            <a:off x="-4350" y="1213825"/>
            <a:ext cx="91440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sz="3200"/>
              <a:t>Object-Oriented Programming (OOP)</a:t>
            </a:r>
            <a:endParaRPr sz="3200"/>
          </a:p>
        </p:txBody>
      </p:sp>
      <p:sp>
        <p:nvSpPr>
          <p:cNvPr id="892" name="Google Shape;892;p72"/>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Module 10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81"/>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Clr>
                <a:schemeClr val="dk1"/>
              </a:buClr>
              <a:buSzPts val="1100"/>
              <a:buFont typeface="Arial"/>
              <a:buNone/>
            </a:pPr>
            <a:r>
              <a:rPr lang="en"/>
              <a:t>Why are objects important </a:t>
            </a:r>
            <a:endParaRPr/>
          </a:p>
          <a:p>
            <a:pPr marL="0" lvl="0" indent="0" algn="l" rtl="0">
              <a:spcBef>
                <a:spcPts val="0"/>
              </a:spcBef>
              <a:spcAft>
                <a:spcPts val="0"/>
              </a:spcAft>
              <a:buNone/>
            </a:pPr>
            <a:r>
              <a:rPr lang="en"/>
              <a:t>in JavaScript?</a:t>
            </a:r>
            <a:endParaRPr/>
          </a:p>
        </p:txBody>
      </p:sp>
      <p:sp>
        <p:nvSpPr>
          <p:cNvPr id="963" name="Google Shape;963;p8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82"/>
          <p:cNvSpPr txBox="1">
            <a:spLocks noGrp="1"/>
          </p:cNvSpPr>
          <p:nvPr>
            <p:ph type="title"/>
          </p:nvPr>
        </p:nvSpPr>
        <p:spPr>
          <a:xfrm>
            <a:off x="25" y="274800"/>
            <a:ext cx="8268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sz="3100"/>
              <a:t>Because Everything in JavaScript </a:t>
            </a:r>
            <a:br>
              <a:rPr lang="en" sz="3100"/>
            </a:br>
            <a:r>
              <a:rPr lang="en" sz="3100" i="1"/>
              <a:t>Is</a:t>
            </a:r>
            <a:r>
              <a:rPr lang="en" sz="3100"/>
              <a:t> an Object! </a:t>
            </a:r>
            <a:br>
              <a:rPr lang="en" sz="3100"/>
            </a:br>
            <a:br>
              <a:rPr lang="en" sz="3100"/>
            </a:br>
            <a:r>
              <a:rPr lang="en" sz="3100"/>
              <a:t>Well, except for primitive data types. Everything else is an object—essentially a list of key-value pairs.</a:t>
            </a:r>
            <a:endParaRPr sz="3100"/>
          </a:p>
        </p:txBody>
      </p:sp>
      <p:sp>
        <p:nvSpPr>
          <p:cNvPr id="969" name="Google Shape;969;p8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970" name="Google Shape;970;p82"/>
          <p:cNvCxnSpPr/>
          <p:nvPr/>
        </p:nvCxnSpPr>
        <p:spPr>
          <a:xfrm>
            <a:off x="2436850" y="2315000"/>
            <a:ext cx="53610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8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76" name="Google Shape;976;p8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Data types</a:t>
            </a:r>
            <a:endParaRPr/>
          </a:p>
        </p:txBody>
      </p:sp>
      <p:pic>
        <p:nvPicPr>
          <p:cNvPr id="977" name="Google Shape;977;p8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305150" y="802050"/>
            <a:ext cx="827450" cy="3941101"/>
          </a:xfrm>
          <a:prstGeom prst="rect">
            <a:avLst/>
          </a:prstGeom>
          <a:noFill/>
          <a:ln>
            <a:noFill/>
          </a:ln>
        </p:spPr>
      </p:pic>
      <p:sp>
        <p:nvSpPr>
          <p:cNvPr id="978" name="Google Shape;978;p83"/>
          <p:cNvSpPr/>
          <p:nvPr/>
        </p:nvSpPr>
        <p:spPr>
          <a:xfrm>
            <a:off x="457175" y="1040300"/>
            <a:ext cx="3128400" cy="4767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Medium"/>
                <a:ea typeface="Roboto Medium"/>
                <a:cs typeface="Roboto Medium"/>
                <a:sym typeface="Roboto Medium"/>
              </a:rPr>
              <a:t>Data types that are objects</a:t>
            </a:r>
            <a:endParaRPr sz="1800">
              <a:latin typeface="Roboto Medium"/>
              <a:ea typeface="Roboto Medium"/>
              <a:cs typeface="Roboto Medium"/>
              <a:sym typeface="Roboto Medium"/>
            </a:endParaRPr>
          </a:p>
        </p:txBody>
      </p:sp>
      <p:sp>
        <p:nvSpPr>
          <p:cNvPr id="979" name="Google Shape;979;p83"/>
          <p:cNvSpPr/>
          <p:nvPr/>
        </p:nvSpPr>
        <p:spPr>
          <a:xfrm rot="10800000">
            <a:off x="593369" y="1429088"/>
            <a:ext cx="261029" cy="144694"/>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83"/>
          <p:cNvSpPr/>
          <p:nvPr/>
        </p:nvSpPr>
        <p:spPr>
          <a:xfrm>
            <a:off x="4936325" y="1042550"/>
            <a:ext cx="3819000" cy="476700"/>
          </a:xfrm>
          <a:prstGeom prst="roundRect">
            <a:avLst>
              <a:gd name="adj" fmla="val 16667"/>
            </a:avLst>
          </a:prstGeom>
          <a:solidFill>
            <a:srgbClr val="E51470"/>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rgbClr val="FFFFFF"/>
                </a:solidFill>
                <a:latin typeface="Roboto Medium"/>
                <a:ea typeface="Roboto Medium"/>
                <a:cs typeface="Roboto Medium"/>
                <a:sym typeface="Roboto Medium"/>
              </a:rPr>
              <a:t>Primitive data types (NOT objects)</a:t>
            </a:r>
            <a:endParaRPr sz="1800">
              <a:solidFill>
                <a:srgbClr val="FFFFFF"/>
              </a:solidFill>
              <a:latin typeface="Roboto Medium"/>
              <a:ea typeface="Roboto Medium"/>
              <a:cs typeface="Roboto Medium"/>
              <a:sym typeface="Roboto Medium"/>
            </a:endParaRPr>
          </a:p>
        </p:txBody>
      </p:sp>
      <p:sp>
        <p:nvSpPr>
          <p:cNvPr id="981" name="Google Shape;981;p83"/>
          <p:cNvSpPr/>
          <p:nvPr/>
        </p:nvSpPr>
        <p:spPr>
          <a:xfrm rot="10800000">
            <a:off x="5072469" y="1431338"/>
            <a:ext cx="261029" cy="144694"/>
          </a:xfrm>
          <a:prstGeom prst="flowChartExtract">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83"/>
          <p:cNvSpPr txBox="1">
            <a:spLocks noGrp="1"/>
          </p:cNvSpPr>
          <p:nvPr>
            <p:ph type="subTitle" idx="1"/>
          </p:nvPr>
        </p:nvSpPr>
        <p:spPr>
          <a:xfrm>
            <a:off x="508800" y="1850625"/>
            <a:ext cx="4107000" cy="2537700"/>
          </a:xfrm>
          <a:prstGeom prst="rect">
            <a:avLst/>
          </a:prstGeom>
          <a:noFill/>
          <a:ln>
            <a:noFill/>
          </a:ln>
        </p:spPr>
        <p:txBody>
          <a:bodyPr spcFirstLastPara="1" wrap="square" lIns="457200" tIns="0" rIns="274300" bIns="0" anchor="t" anchorCtr="0">
            <a:noAutofit/>
          </a:bodyPr>
          <a:lstStyle/>
          <a:p>
            <a:pPr marL="0" lvl="0" indent="0" algn="l" rtl="0">
              <a:lnSpc>
                <a:spcPct val="150000"/>
              </a:lnSpc>
              <a:spcBef>
                <a:spcPts val="0"/>
              </a:spcBef>
              <a:spcAft>
                <a:spcPts val="0"/>
              </a:spcAft>
              <a:buClr>
                <a:schemeClr val="dk1"/>
              </a:buClr>
              <a:buSzPts val="1100"/>
              <a:buFont typeface="Arial"/>
              <a:buNone/>
            </a:pPr>
            <a:r>
              <a:rPr lang="en" sz="2100">
                <a:latin typeface="Roboto"/>
                <a:ea typeface="Roboto"/>
                <a:cs typeface="Roboto"/>
                <a:sym typeface="Roboto"/>
              </a:rPr>
              <a:t>Arrays</a:t>
            </a:r>
            <a:endParaRPr sz="2100">
              <a:latin typeface="Roboto"/>
              <a:ea typeface="Roboto"/>
              <a:cs typeface="Roboto"/>
              <a:sym typeface="Roboto"/>
            </a:endParaRPr>
          </a:p>
          <a:p>
            <a:pPr marL="0" lvl="0" indent="0" algn="l" rtl="0">
              <a:lnSpc>
                <a:spcPct val="150000"/>
              </a:lnSpc>
              <a:spcBef>
                <a:spcPts val="0"/>
              </a:spcBef>
              <a:spcAft>
                <a:spcPts val="0"/>
              </a:spcAft>
              <a:buClr>
                <a:schemeClr val="dk1"/>
              </a:buClr>
              <a:buSzPts val="1100"/>
              <a:buFont typeface="Arial"/>
              <a:buNone/>
            </a:pPr>
            <a:r>
              <a:rPr lang="en" sz="2100">
                <a:latin typeface="Roboto"/>
                <a:ea typeface="Roboto"/>
                <a:cs typeface="Roboto"/>
                <a:sym typeface="Roboto"/>
              </a:rPr>
              <a:t>Dates</a:t>
            </a:r>
            <a:endParaRPr sz="2100">
              <a:latin typeface="Roboto"/>
              <a:ea typeface="Roboto"/>
              <a:cs typeface="Roboto"/>
              <a:sym typeface="Roboto"/>
            </a:endParaRPr>
          </a:p>
          <a:p>
            <a:pPr marL="0" lvl="0" indent="0" algn="l" rtl="0">
              <a:lnSpc>
                <a:spcPct val="150000"/>
              </a:lnSpc>
              <a:spcBef>
                <a:spcPts val="0"/>
              </a:spcBef>
              <a:spcAft>
                <a:spcPts val="0"/>
              </a:spcAft>
              <a:buClr>
                <a:schemeClr val="dk1"/>
              </a:buClr>
              <a:buSzPts val="1100"/>
              <a:buFont typeface="Arial"/>
              <a:buNone/>
            </a:pPr>
            <a:r>
              <a:rPr lang="en" sz="2100">
                <a:latin typeface="Roboto"/>
                <a:ea typeface="Roboto"/>
                <a:cs typeface="Roboto"/>
                <a:sym typeface="Roboto"/>
              </a:rPr>
              <a:t>Math</a:t>
            </a:r>
            <a:endParaRPr sz="2100">
              <a:latin typeface="Roboto"/>
              <a:ea typeface="Roboto"/>
              <a:cs typeface="Roboto"/>
              <a:sym typeface="Roboto"/>
            </a:endParaRPr>
          </a:p>
          <a:p>
            <a:pPr marL="0" lvl="0" indent="0" algn="l" rtl="0">
              <a:lnSpc>
                <a:spcPct val="150000"/>
              </a:lnSpc>
              <a:spcBef>
                <a:spcPts val="0"/>
              </a:spcBef>
              <a:spcAft>
                <a:spcPts val="0"/>
              </a:spcAft>
              <a:buClr>
                <a:schemeClr val="dk1"/>
              </a:buClr>
              <a:buSzPts val="1100"/>
              <a:buFont typeface="Arial"/>
              <a:buNone/>
            </a:pPr>
            <a:r>
              <a:rPr lang="en" sz="2100">
                <a:latin typeface="Roboto"/>
                <a:ea typeface="Roboto"/>
                <a:cs typeface="Roboto"/>
                <a:sym typeface="Roboto"/>
              </a:rPr>
              <a:t>Functions</a:t>
            </a:r>
            <a:endParaRPr sz="2100">
              <a:latin typeface="Roboto"/>
              <a:ea typeface="Roboto"/>
              <a:cs typeface="Roboto"/>
              <a:sym typeface="Roboto"/>
            </a:endParaRPr>
          </a:p>
          <a:p>
            <a:pPr marL="0" lvl="0" indent="0" algn="l" rtl="0">
              <a:lnSpc>
                <a:spcPct val="150000"/>
              </a:lnSpc>
              <a:spcBef>
                <a:spcPts val="0"/>
              </a:spcBef>
              <a:spcAft>
                <a:spcPts val="0"/>
              </a:spcAft>
              <a:buNone/>
            </a:pPr>
            <a:r>
              <a:rPr lang="en" sz="2100">
                <a:latin typeface="Roboto"/>
                <a:ea typeface="Roboto"/>
                <a:cs typeface="Roboto"/>
                <a:sym typeface="Roboto"/>
              </a:rPr>
              <a:t>And more!</a:t>
            </a:r>
            <a:endParaRPr sz="2100">
              <a:latin typeface="Roboto"/>
              <a:ea typeface="Roboto"/>
              <a:cs typeface="Roboto"/>
              <a:sym typeface="Roboto"/>
            </a:endParaRPr>
          </a:p>
        </p:txBody>
      </p:sp>
      <p:sp>
        <p:nvSpPr>
          <p:cNvPr id="983" name="Google Shape;983;p83"/>
          <p:cNvSpPr txBox="1">
            <a:spLocks noGrp="1"/>
          </p:cNvSpPr>
          <p:nvPr>
            <p:ph type="subTitle" idx="2"/>
          </p:nvPr>
        </p:nvSpPr>
        <p:spPr>
          <a:xfrm>
            <a:off x="5061125" y="1834800"/>
            <a:ext cx="3861900" cy="2537700"/>
          </a:xfrm>
          <a:prstGeom prst="rect">
            <a:avLst/>
          </a:prstGeom>
          <a:noFill/>
          <a:ln>
            <a:noFill/>
          </a:ln>
        </p:spPr>
        <p:txBody>
          <a:bodyPr spcFirstLastPara="1" wrap="square" lIns="457200" tIns="0" rIns="274300" bIns="0" anchor="t" anchorCtr="0">
            <a:noAutofit/>
          </a:bodyPr>
          <a:lstStyle/>
          <a:p>
            <a:pPr marL="0" lvl="0" indent="0" algn="l" rtl="0">
              <a:lnSpc>
                <a:spcPct val="150000"/>
              </a:lnSpc>
              <a:spcBef>
                <a:spcPts val="0"/>
              </a:spcBef>
              <a:spcAft>
                <a:spcPts val="0"/>
              </a:spcAft>
              <a:buNone/>
            </a:pPr>
            <a:r>
              <a:rPr lang="en" sz="2100">
                <a:latin typeface="Roboto"/>
                <a:ea typeface="Roboto"/>
                <a:cs typeface="Roboto"/>
                <a:sym typeface="Roboto"/>
              </a:rPr>
              <a:t>Null</a:t>
            </a:r>
            <a:endParaRPr sz="2100">
              <a:latin typeface="Roboto"/>
              <a:ea typeface="Roboto"/>
              <a:cs typeface="Roboto"/>
              <a:sym typeface="Roboto"/>
            </a:endParaRPr>
          </a:p>
          <a:p>
            <a:pPr marL="0" lvl="0" indent="0" algn="l" rtl="0">
              <a:lnSpc>
                <a:spcPct val="150000"/>
              </a:lnSpc>
              <a:spcBef>
                <a:spcPts val="0"/>
              </a:spcBef>
              <a:spcAft>
                <a:spcPts val="0"/>
              </a:spcAft>
              <a:buNone/>
            </a:pPr>
            <a:r>
              <a:rPr lang="en" sz="2100">
                <a:latin typeface="Roboto"/>
                <a:ea typeface="Roboto"/>
                <a:cs typeface="Roboto"/>
                <a:sym typeface="Roboto"/>
              </a:rPr>
              <a:t>Undefined </a:t>
            </a:r>
            <a:endParaRPr sz="2100">
              <a:latin typeface="Roboto"/>
              <a:ea typeface="Roboto"/>
              <a:cs typeface="Roboto"/>
              <a:sym typeface="Roboto"/>
            </a:endParaRPr>
          </a:p>
          <a:p>
            <a:pPr marL="0" lvl="0" indent="0" algn="l" rtl="0">
              <a:lnSpc>
                <a:spcPct val="150000"/>
              </a:lnSpc>
              <a:spcBef>
                <a:spcPts val="0"/>
              </a:spcBef>
              <a:spcAft>
                <a:spcPts val="0"/>
              </a:spcAft>
              <a:buNone/>
            </a:pPr>
            <a:r>
              <a:rPr lang="en" sz="2100">
                <a:latin typeface="Roboto"/>
                <a:ea typeface="Roboto"/>
                <a:cs typeface="Roboto"/>
                <a:sym typeface="Roboto"/>
              </a:rPr>
              <a:t>Strings</a:t>
            </a:r>
            <a:endParaRPr sz="2100">
              <a:latin typeface="Roboto"/>
              <a:ea typeface="Roboto"/>
              <a:cs typeface="Roboto"/>
              <a:sym typeface="Roboto"/>
            </a:endParaRPr>
          </a:p>
          <a:p>
            <a:pPr marL="0" lvl="0" indent="0" algn="l" rtl="0">
              <a:lnSpc>
                <a:spcPct val="150000"/>
              </a:lnSpc>
              <a:spcBef>
                <a:spcPts val="0"/>
              </a:spcBef>
              <a:spcAft>
                <a:spcPts val="0"/>
              </a:spcAft>
              <a:buNone/>
            </a:pPr>
            <a:r>
              <a:rPr lang="en" sz="2100">
                <a:latin typeface="Roboto"/>
                <a:ea typeface="Roboto"/>
                <a:cs typeface="Roboto"/>
                <a:sym typeface="Roboto"/>
              </a:rPr>
              <a:t>Numbers</a:t>
            </a:r>
            <a:endParaRPr sz="2100">
              <a:latin typeface="Roboto"/>
              <a:ea typeface="Roboto"/>
              <a:cs typeface="Roboto"/>
              <a:sym typeface="Roboto"/>
            </a:endParaRPr>
          </a:p>
          <a:p>
            <a:pPr marL="0" lvl="0" indent="0" algn="l" rtl="0">
              <a:lnSpc>
                <a:spcPct val="150000"/>
              </a:lnSpc>
              <a:spcBef>
                <a:spcPts val="0"/>
              </a:spcBef>
              <a:spcAft>
                <a:spcPts val="0"/>
              </a:spcAft>
              <a:buNone/>
            </a:pPr>
            <a:r>
              <a:rPr lang="en" sz="2100">
                <a:latin typeface="Roboto"/>
                <a:ea typeface="Roboto"/>
                <a:cs typeface="Roboto"/>
                <a:sym typeface="Roboto"/>
              </a:rPr>
              <a:t>Symbols </a:t>
            </a:r>
            <a:endParaRPr sz="2100">
              <a:latin typeface="Roboto"/>
              <a:ea typeface="Roboto"/>
              <a:cs typeface="Roboto"/>
              <a:sym typeface="Roboto"/>
            </a:endParaRPr>
          </a:p>
          <a:p>
            <a:pPr marL="0" lvl="0" indent="0" algn="l" rtl="0">
              <a:lnSpc>
                <a:spcPct val="150000"/>
              </a:lnSpc>
              <a:spcBef>
                <a:spcPts val="0"/>
              </a:spcBef>
              <a:spcAft>
                <a:spcPts val="0"/>
              </a:spcAft>
              <a:buNone/>
            </a:pPr>
            <a:r>
              <a:rPr lang="en" sz="2100">
                <a:latin typeface="Roboto"/>
                <a:ea typeface="Roboto"/>
                <a:cs typeface="Roboto"/>
                <a:sym typeface="Roboto"/>
              </a:rPr>
              <a:t>Booleans</a:t>
            </a:r>
            <a:endParaRPr sz="2100">
              <a:latin typeface="Roboto"/>
              <a:ea typeface="Roboto"/>
              <a:cs typeface="Roboto"/>
              <a:sym typeface="Roboto"/>
            </a:endParaRPr>
          </a:p>
        </p:txBody>
      </p:sp>
      <p:sp>
        <p:nvSpPr>
          <p:cNvPr id="984" name="Google Shape;984;p83"/>
          <p:cNvSpPr/>
          <p:nvPr/>
        </p:nvSpPr>
        <p:spPr>
          <a:xfrm>
            <a:off x="5070400" y="1834800"/>
            <a:ext cx="339300" cy="3393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5" name="Google Shape;985;p83"/>
          <p:cNvCxnSpPr/>
          <p:nvPr/>
        </p:nvCxnSpPr>
        <p:spPr>
          <a:xfrm flipH="1">
            <a:off x="5144350" y="1908750"/>
            <a:ext cx="191400" cy="191400"/>
          </a:xfrm>
          <a:prstGeom prst="straightConnector1">
            <a:avLst/>
          </a:prstGeom>
          <a:noFill/>
          <a:ln w="19050" cap="flat" cmpd="sng">
            <a:solidFill>
              <a:srgbClr val="FFFFFF"/>
            </a:solidFill>
            <a:prstDash val="solid"/>
            <a:round/>
            <a:headEnd type="none" w="med" len="med"/>
            <a:tailEnd type="none" w="med" len="med"/>
          </a:ln>
        </p:spPr>
      </p:cxnSp>
      <p:cxnSp>
        <p:nvCxnSpPr>
          <p:cNvPr id="986" name="Google Shape;986;p83"/>
          <p:cNvCxnSpPr/>
          <p:nvPr/>
        </p:nvCxnSpPr>
        <p:spPr>
          <a:xfrm>
            <a:off x="5144350" y="1908750"/>
            <a:ext cx="191400" cy="191400"/>
          </a:xfrm>
          <a:prstGeom prst="straightConnector1">
            <a:avLst/>
          </a:prstGeom>
          <a:noFill/>
          <a:ln w="19050" cap="flat" cmpd="sng">
            <a:solidFill>
              <a:srgbClr val="FFFFFF"/>
            </a:solidFill>
            <a:prstDash val="solid"/>
            <a:round/>
            <a:headEnd type="none" w="med" len="med"/>
            <a:tailEnd type="none" w="med" len="med"/>
          </a:ln>
        </p:spPr>
      </p:cxnSp>
      <p:sp>
        <p:nvSpPr>
          <p:cNvPr id="987" name="Google Shape;987;p83"/>
          <p:cNvSpPr/>
          <p:nvPr/>
        </p:nvSpPr>
        <p:spPr>
          <a:xfrm>
            <a:off x="5070400" y="2291800"/>
            <a:ext cx="339300" cy="3393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8" name="Google Shape;988;p83"/>
          <p:cNvCxnSpPr/>
          <p:nvPr/>
        </p:nvCxnSpPr>
        <p:spPr>
          <a:xfrm flipH="1">
            <a:off x="5144350" y="2365750"/>
            <a:ext cx="191400" cy="191400"/>
          </a:xfrm>
          <a:prstGeom prst="straightConnector1">
            <a:avLst/>
          </a:prstGeom>
          <a:noFill/>
          <a:ln w="19050" cap="flat" cmpd="sng">
            <a:solidFill>
              <a:srgbClr val="FFFFFF"/>
            </a:solidFill>
            <a:prstDash val="solid"/>
            <a:round/>
            <a:headEnd type="none" w="med" len="med"/>
            <a:tailEnd type="none" w="med" len="med"/>
          </a:ln>
        </p:spPr>
      </p:cxnSp>
      <p:cxnSp>
        <p:nvCxnSpPr>
          <p:cNvPr id="989" name="Google Shape;989;p83"/>
          <p:cNvCxnSpPr/>
          <p:nvPr/>
        </p:nvCxnSpPr>
        <p:spPr>
          <a:xfrm>
            <a:off x="5144350" y="2365750"/>
            <a:ext cx="191400" cy="191400"/>
          </a:xfrm>
          <a:prstGeom prst="straightConnector1">
            <a:avLst/>
          </a:prstGeom>
          <a:noFill/>
          <a:ln w="19050" cap="flat" cmpd="sng">
            <a:solidFill>
              <a:srgbClr val="FFFFFF"/>
            </a:solidFill>
            <a:prstDash val="solid"/>
            <a:round/>
            <a:headEnd type="none" w="med" len="med"/>
            <a:tailEnd type="none" w="med" len="med"/>
          </a:ln>
        </p:spPr>
      </p:cxnSp>
      <p:sp>
        <p:nvSpPr>
          <p:cNvPr id="990" name="Google Shape;990;p83"/>
          <p:cNvSpPr/>
          <p:nvPr/>
        </p:nvSpPr>
        <p:spPr>
          <a:xfrm>
            <a:off x="5070400" y="2783625"/>
            <a:ext cx="339300" cy="3393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1" name="Google Shape;991;p83"/>
          <p:cNvCxnSpPr/>
          <p:nvPr/>
        </p:nvCxnSpPr>
        <p:spPr>
          <a:xfrm flipH="1">
            <a:off x="5144350" y="2857575"/>
            <a:ext cx="191400" cy="191400"/>
          </a:xfrm>
          <a:prstGeom prst="straightConnector1">
            <a:avLst/>
          </a:prstGeom>
          <a:noFill/>
          <a:ln w="19050" cap="flat" cmpd="sng">
            <a:solidFill>
              <a:srgbClr val="FFFFFF"/>
            </a:solidFill>
            <a:prstDash val="solid"/>
            <a:round/>
            <a:headEnd type="none" w="med" len="med"/>
            <a:tailEnd type="none" w="med" len="med"/>
          </a:ln>
        </p:spPr>
      </p:cxnSp>
      <p:cxnSp>
        <p:nvCxnSpPr>
          <p:cNvPr id="992" name="Google Shape;992;p83"/>
          <p:cNvCxnSpPr/>
          <p:nvPr/>
        </p:nvCxnSpPr>
        <p:spPr>
          <a:xfrm>
            <a:off x="5144350" y="2857575"/>
            <a:ext cx="191400" cy="191400"/>
          </a:xfrm>
          <a:prstGeom prst="straightConnector1">
            <a:avLst/>
          </a:prstGeom>
          <a:noFill/>
          <a:ln w="19050" cap="flat" cmpd="sng">
            <a:solidFill>
              <a:srgbClr val="FFFFFF"/>
            </a:solidFill>
            <a:prstDash val="solid"/>
            <a:round/>
            <a:headEnd type="none" w="med" len="med"/>
            <a:tailEnd type="none" w="med" len="med"/>
          </a:ln>
        </p:spPr>
      </p:cxnSp>
      <p:sp>
        <p:nvSpPr>
          <p:cNvPr id="993" name="Google Shape;993;p83"/>
          <p:cNvSpPr/>
          <p:nvPr/>
        </p:nvSpPr>
        <p:spPr>
          <a:xfrm>
            <a:off x="5070400" y="3240625"/>
            <a:ext cx="339300" cy="3393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4" name="Google Shape;994;p83"/>
          <p:cNvCxnSpPr/>
          <p:nvPr/>
        </p:nvCxnSpPr>
        <p:spPr>
          <a:xfrm flipH="1">
            <a:off x="5144350" y="3314575"/>
            <a:ext cx="191400" cy="191400"/>
          </a:xfrm>
          <a:prstGeom prst="straightConnector1">
            <a:avLst/>
          </a:prstGeom>
          <a:noFill/>
          <a:ln w="19050" cap="flat" cmpd="sng">
            <a:solidFill>
              <a:srgbClr val="FFFFFF"/>
            </a:solidFill>
            <a:prstDash val="solid"/>
            <a:round/>
            <a:headEnd type="none" w="med" len="med"/>
            <a:tailEnd type="none" w="med" len="med"/>
          </a:ln>
        </p:spPr>
      </p:cxnSp>
      <p:cxnSp>
        <p:nvCxnSpPr>
          <p:cNvPr id="995" name="Google Shape;995;p83"/>
          <p:cNvCxnSpPr/>
          <p:nvPr/>
        </p:nvCxnSpPr>
        <p:spPr>
          <a:xfrm>
            <a:off x="5144350" y="3314575"/>
            <a:ext cx="191400" cy="191400"/>
          </a:xfrm>
          <a:prstGeom prst="straightConnector1">
            <a:avLst/>
          </a:prstGeom>
          <a:noFill/>
          <a:ln w="19050" cap="flat" cmpd="sng">
            <a:solidFill>
              <a:srgbClr val="FFFFFF"/>
            </a:solidFill>
            <a:prstDash val="solid"/>
            <a:round/>
            <a:headEnd type="none" w="med" len="med"/>
            <a:tailEnd type="none" w="med" len="med"/>
          </a:ln>
        </p:spPr>
      </p:cxnSp>
      <p:sp>
        <p:nvSpPr>
          <p:cNvPr id="996" name="Google Shape;996;p83"/>
          <p:cNvSpPr/>
          <p:nvPr/>
        </p:nvSpPr>
        <p:spPr>
          <a:xfrm>
            <a:off x="5070400" y="3732450"/>
            <a:ext cx="339300" cy="3393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7" name="Google Shape;997;p83"/>
          <p:cNvCxnSpPr/>
          <p:nvPr/>
        </p:nvCxnSpPr>
        <p:spPr>
          <a:xfrm flipH="1">
            <a:off x="5144350" y="3806400"/>
            <a:ext cx="191400" cy="191400"/>
          </a:xfrm>
          <a:prstGeom prst="straightConnector1">
            <a:avLst/>
          </a:prstGeom>
          <a:noFill/>
          <a:ln w="19050" cap="flat" cmpd="sng">
            <a:solidFill>
              <a:srgbClr val="FFFFFF"/>
            </a:solidFill>
            <a:prstDash val="solid"/>
            <a:round/>
            <a:headEnd type="none" w="med" len="med"/>
            <a:tailEnd type="none" w="med" len="med"/>
          </a:ln>
        </p:spPr>
      </p:cxnSp>
      <p:cxnSp>
        <p:nvCxnSpPr>
          <p:cNvPr id="998" name="Google Shape;998;p83"/>
          <p:cNvCxnSpPr/>
          <p:nvPr/>
        </p:nvCxnSpPr>
        <p:spPr>
          <a:xfrm>
            <a:off x="5144350" y="3806400"/>
            <a:ext cx="191400" cy="191400"/>
          </a:xfrm>
          <a:prstGeom prst="straightConnector1">
            <a:avLst/>
          </a:prstGeom>
          <a:noFill/>
          <a:ln w="19050" cap="flat" cmpd="sng">
            <a:solidFill>
              <a:srgbClr val="FFFFFF"/>
            </a:solidFill>
            <a:prstDash val="solid"/>
            <a:round/>
            <a:headEnd type="none" w="med" len="med"/>
            <a:tailEnd type="none" w="med" len="med"/>
          </a:ln>
        </p:spPr>
      </p:cxnSp>
      <p:sp>
        <p:nvSpPr>
          <p:cNvPr id="999" name="Google Shape;999;p83"/>
          <p:cNvSpPr/>
          <p:nvPr/>
        </p:nvSpPr>
        <p:spPr>
          <a:xfrm>
            <a:off x="5070400" y="4189450"/>
            <a:ext cx="339300" cy="3393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0" name="Google Shape;1000;p83"/>
          <p:cNvCxnSpPr/>
          <p:nvPr/>
        </p:nvCxnSpPr>
        <p:spPr>
          <a:xfrm flipH="1">
            <a:off x="5144350" y="4263400"/>
            <a:ext cx="191400" cy="191400"/>
          </a:xfrm>
          <a:prstGeom prst="straightConnector1">
            <a:avLst/>
          </a:prstGeom>
          <a:noFill/>
          <a:ln w="19050" cap="flat" cmpd="sng">
            <a:solidFill>
              <a:srgbClr val="FFFFFF"/>
            </a:solidFill>
            <a:prstDash val="solid"/>
            <a:round/>
            <a:headEnd type="none" w="med" len="med"/>
            <a:tailEnd type="none" w="med" len="med"/>
          </a:ln>
        </p:spPr>
      </p:cxnSp>
      <p:cxnSp>
        <p:nvCxnSpPr>
          <p:cNvPr id="1001" name="Google Shape;1001;p83"/>
          <p:cNvCxnSpPr/>
          <p:nvPr/>
        </p:nvCxnSpPr>
        <p:spPr>
          <a:xfrm>
            <a:off x="5144350" y="4263400"/>
            <a:ext cx="191400" cy="191400"/>
          </a:xfrm>
          <a:prstGeom prst="straightConnector1">
            <a:avLst/>
          </a:prstGeom>
          <a:noFill/>
          <a:ln w="19050" cap="flat" cmpd="sng">
            <a:solidFill>
              <a:srgbClr val="FFFFFF"/>
            </a:solidFill>
            <a:prstDash val="solid"/>
            <a:round/>
            <a:headEnd type="none" w="med" len="med"/>
            <a:tailEnd type="none" w="med" len="med"/>
          </a:ln>
        </p:spPr>
      </p:cxnSp>
      <p:sp>
        <p:nvSpPr>
          <p:cNvPr id="1002" name="Google Shape;1002;p83"/>
          <p:cNvSpPr/>
          <p:nvPr/>
        </p:nvSpPr>
        <p:spPr>
          <a:xfrm>
            <a:off x="508800" y="1834800"/>
            <a:ext cx="339300" cy="339300"/>
          </a:xfrm>
          <a:prstGeom prst="ellipse">
            <a:avLst/>
          </a:prstGeom>
          <a:solidFill>
            <a:srgbClr val="9EE244"/>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a:t>
            </a:r>
            <a:endParaRPr/>
          </a:p>
        </p:txBody>
      </p:sp>
      <p:sp>
        <p:nvSpPr>
          <p:cNvPr id="1003" name="Google Shape;1003;p83"/>
          <p:cNvSpPr/>
          <p:nvPr/>
        </p:nvSpPr>
        <p:spPr>
          <a:xfrm>
            <a:off x="508800" y="2291788"/>
            <a:ext cx="339300" cy="339300"/>
          </a:xfrm>
          <a:prstGeom prst="ellipse">
            <a:avLst/>
          </a:prstGeom>
          <a:solidFill>
            <a:srgbClr val="9EE244"/>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2100">
                <a:solidFill>
                  <a:schemeClr val="dk1"/>
                </a:solidFill>
                <a:latin typeface="Roboto"/>
                <a:ea typeface="Roboto"/>
                <a:cs typeface="Roboto"/>
                <a:sym typeface="Roboto"/>
              </a:rPr>
              <a:t>✓</a:t>
            </a:r>
            <a:endParaRPr/>
          </a:p>
        </p:txBody>
      </p:sp>
      <p:sp>
        <p:nvSpPr>
          <p:cNvPr id="1004" name="Google Shape;1004;p83"/>
          <p:cNvSpPr/>
          <p:nvPr/>
        </p:nvSpPr>
        <p:spPr>
          <a:xfrm>
            <a:off x="508800" y="2783625"/>
            <a:ext cx="339300" cy="339300"/>
          </a:xfrm>
          <a:prstGeom prst="ellipse">
            <a:avLst/>
          </a:prstGeom>
          <a:solidFill>
            <a:srgbClr val="9EE244"/>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2100">
                <a:solidFill>
                  <a:schemeClr val="dk1"/>
                </a:solidFill>
                <a:latin typeface="Roboto"/>
                <a:ea typeface="Roboto"/>
                <a:cs typeface="Roboto"/>
                <a:sym typeface="Roboto"/>
              </a:rPr>
              <a:t>✓</a:t>
            </a:r>
            <a:endParaRPr/>
          </a:p>
        </p:txBody>
      </p:sp>
      <p:sp>
        <p:nvSpPr>
          <p:cNvPr id="1005" name="Google Shape;1005;p83"/>
          <p:cNvSpPr/>
          <p:nvPr/>
        </p:nvSpPr>
        <p:spPr>
          <a:xfrm>
            <a:off x="508788" y="3275450"/>
            <a:ext cx="339300" cy="339300"/>
          </a:xfrm>
          <a:prstGeom prst="ellipse">
            <a:avLst/>
          </a:prstGeom>
          <a:solidFill>
            <a:srgbClr val="9EE244"/>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2100">
                <a:solidFill>
                  <a:schemeClr val="dk1"/>
                </a:solidFill>
                <a:latin typeface="Roboto"/>
                <a:ea typeface="Roboto"/>
                <a:cs typeface="Roboto"/>
                <a:sym typeface="Roboto"/>
              </a:rPr>
              <a:t>✓</a:t>
            </a:r>
            <a:endParaRPr/>
          </a:p>
        </p:txBody>
      </p:sp>
      <p:sp>
        <p:nvSpPr>
          <p:cNvPr id="1006" name="Google Shape;1006;p83"/>
          <p:cNvSpPr/>
          <p:nvPr/>
        </p:nvSpPr>
        <p:spPr>
          <a:xfrm>
            <a:off x="508788" y="3767263"/>
            <a:ext cx="339300" cy="339300"/>
          </a:xfrm>
          <a:prstGeom prst="ellipse">
            <a:avLst/>
          </a:prstGeom>
          <a:solidFill>
            <a:srgbClr val="9EE244"/>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2100">
                <a:solidFill>
                  <a:schemeClr val="dk1"/>
                </a:solidFill>
                <a:latin typeface="Roboto"/>
                <a:ea typeface="Roboto"/>
                <a:cs typeface="Roboto"/>
                <a:sym typeface="Roboto"/>
              </a:rPr>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84"/>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How do we create objects?</a:t>
            </a:r>
            <a:endParaRPr/>
          </a:p>
        </p:txBody>
      </p:sp>
      <p:sp>
        <p:nvSpPr>
          <p:cNvPr id="1012" name="Google Shape;1012;p8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8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18" name="Google Shape;1018;p8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Creating Objects</a:t>
            </a:r>
            <a:endParaRPr/>
          </a:p>
        </p:txBody>
      </p:sp>
      <p:sp>
        <p:nvSpPr>
          <p:cNvPr id="1019" name="Google Shape;1019;p8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can use </a:t>
            </a:r>
            <a:r>
              <a:rPr lang="en" b="1">
                <a:highlight>
                  <a:srgbClr val="FFFF00"/>
                </a:highlight>
              </a:rPr>
              <a:t>object literals</a:t>
            </a:r>
            <a:r>
              <a:rPr lang="en"/>
              <a:t>, which define and create an object in one statement.</a:t>
            </a:r>
            <a:endParaRPr/>
          </a:p>
          <a:p>
            <a:pPr marL="0" lvl="0" indent="0" algn="l" rtl="0">
              <a:spcBef>
                <a:spcPts val="0"/>
              </a:spcBef>
              <a:spcAft>
                <a:spcPts val="0"/>
              </a:spcAft>
              <a:buNone/>
            </a:pPr>
            <a:endParaRPr/>
          </a:p>
        </p:txBody>
      </p:sp>
      <p:sp>
        <p:nvSpPr>
          <p:cNvPr id="1020" name="Google Shape;1020;p85"/>
          <p:cNvSpPr txBox="1"/>
          <p:nvPr/>
        </p:nvSpPr>
        <p:spPr>
          <a:xfrm>
            <a:off x="443850" y="1150175"/>
            <a:ext cx="8211600" cy="364800"/>
          </a:xfrm>
          <a:prstGeom prst="rect">
            <a:avLst/>
          </a:prstGeom>
          <a:solidFill>
            <a:srgbClr val="000000"/>
          </a:solidFill>
          <a:ln>
            <a:noFill/>
          </a:ln>
        </p:spPr>
        <p:txBody>
          <a:bodyPr spcFirstLastPara="1" wrap="square" lIns="182875" tIns="91425" rIns="91425" bIns="91425" anchor="t" anchorCtr="0">
            <a:noAutofit/>
          </a:bodyPr>
          <a:lstStyle/>
          <a:p>
            <a:pPr marL="0" lvl="0" indent="0" algn="l" rtl="0">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const car = { name: 'honda', model: 'civic', year: 2008, color: 'black' };</a:t>
            </a:r>
            <a:endParaRPr sz="12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endParaRPr sz="1200">
              <a:solidFill>
                <a:srgbClr val="FFFFFF"/>
              </a:solidFill>
              <a:highlight>
                <a:srgbClr val="FBF1C7"/>
              </a:highlight>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endParaRPr sz="1200">
              <a:solidFill>
                <a:srgbClr val="FFFFFF"/>
              </a:solidFill>
              <a:highlight>
                <a:srgbClr val="FBF1C7"/>
              </a:highlight>
              <a:latin typeface="Inconsolata SemiBold"/>
              <a:ea typeface="Inconsolata SemiBold"/>
              <a:cs typeface="Inconsolata SemiBold"/>
              <a:sym typeface="Inconsolata SemiBold"/>
            </a:endParaRPr>
          </a:p>
        </p:txBody>
      </p:sp>
      <p:sp>
        <p:nvSpPr>
          <p:cNvPr id="1021" name="Google Shape;1021;p85"/>
          <p:cNvSpPr txBox="1">
            <a:spLocks noGrp="1"/>
          </p:cNvSpPr>
          <p:nvPr>
            <p:ph type="subTitle" idx="1"/>
          </p:nvPr>
        </p:nvSpPr>
        <p:spPr>
          <a:xfrm>
            <a:off x="0" y="1590375"/>
            <a:ext cx="9144000" cy="364800"/>
          </a:xfrm>
          <a:prstGeom prst="rect">
            <a:avLst/>
          </a:prstGeom>
        </p:spPr>
        <p:txBody>
          <a:bodyPr spcFirstLastPara="1" wrap="square" lIns="457200" tIns="91425" rIns="457200" bIns="0" anchor="t" anchorCtr="0">
            <a:noAutofit/>
          </a:bodyPr>
          <a:lstStyle/>
          <a:p>
            <a:pPr marL="0" lvl="0" indent="0" algn="l" rtl="0">
              <a:lnSpc>
                <a:spcPct val="150000"/>
              </a:lnSpc>
              <a:spcBef>
                <a:spcPts val="0"/>
              </a:spcBef>
              <a:spcAft>
                <a:spcPts val="0"/>
              </a:spcAft>
              <a:buNone/>
            </a:pPr>
            <a:r>
              <a:rPr lang="en"/>
              <a:t>We can use the </a:t>
            </a:r>
            <a:r>
              <a:rPr lang="en">
                <a:solidFill>
                  <a:srgbClr val="FFFFFF"/>
                </a:solidFill>
                <a:highlight>
                  <a:srgbClr val="000000"/>
                </a:highlight>
                <a:latin typeface="Inconsolata"/>
                <a:ea typeface="Inconsolata"/>
                <a:cs typeface="Inconsolata"/>
                <a:sym typeface="Inconsolata"/>
              </a:rPr>
              <a:t>new</a:t>
            </a:r>
            <a:r>
              <a:rPr lang="en">
                <a:latin typeface="Inconsolata"/>
                <a:ea typeface="Inconsolata"/>
                <a:cs typeface="Inconsolata"/>
                <a:sym typeface="Inconsolata"/>
              </a:rPr>
              <a:t> </a:t>
            </a:r>
            <a:r>
              <a:rPr lang="en"/>
              <a:t>keyword, which defines and creates a single object.</a:t>
            </a:r>
            <a:endParaRPr/>
          </a:p>
          <a:p>
            <a:pPr marL="0" lvl="0" indent="0" algn="l" rtl="0">
              <a:spcBef>
                <a:spcPts val="0"/>
              </a:spcBef>
              <a:spcAft>
                <a:spcPts val="0"/>
              </a:spcAft>
              <a:buNone/>
            </a:pPr>
            <a:endParaRPr/>
          </a:p>
        </p:txBody>
      </p:sp>
      <p:sp>
        <p:nvSpPr>
          <p:cNvPr id="1022" name="Google Shape;1022;p85"/>
          <p:cNvSpPr txBox="1"/>
          <p:nvPr/>
        </p:nvSpPr>
        <p:spPr>
          <a:xfrm>
            <a:off x="443850" y="2064575"/>
            <a:ext cx="8211600" cy="364800"/>
          </a:xfrm>
          <a:prstGeom prst="rect">
            <a:avLst/>
          </a:prstGeom>
          <a:solidFill>
            <a:srgbClr val="000000"/>
          </a:solidFill>
          <a:ln>
            <a:noFill/>
          </a:ln>
        </p:spPr>
        <p:txBody>
          <a:bodyPr spcFirstLastPara="1" wrap="square" lIns="182875" tIns="91425" rIns="91425" bIns="91425" anchor="t" anchorCtr="0">
            <a:noAutofit/>
          </a:bodyPr>
          <a:lstStyle/>
          <a:p>
            <a:pPr marL="0" lvl="0" indent="0" algn="l" rtl="0">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const Honda = new Car()</a:t>
            </a:r>
            <a:endParaRPr sz="1200">
              <a:solidFill>
                <a:srgbClr val="FFFFFF"/>
              </a:solidFill>
              <a:latin typeface="Inconsolata SemiBold"/>
              <a:ea typeface="Inconsolata SemiBold"/>
              <a:cs typeface="Inconsolata SemiBold"/>
              <a:sym typeface="Inconsolata SemiBold"/>
            </a:endParaRPr>
          </a:p>
        </p:txBody>
      </p:sp>
      <p:sp>
        <p:nvSpPr>
          <p:cNvPr id="1023" name="Google Shape;1023;p85"/>
          <p:cNvSpPr txBox="1">
            <a:spLocks noGrp="1"/>
          </p:cNvSpPr>
          <p:nvPr>
            <p:ph type="subTitle" idx="1"/>
          </p:nvPr>
        </p:nvSpPr>
        <p:spPr>
          <a:xfrm>
            <a:off x="0" y="25847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Or we can use </a:t>
            </a:r>
            <a:r>
              <a:rPr lang="en" b="1">
                <a:highlight>
                  <a:srgbClr val="FFFF00"/>
                </a:highlight>
              </a:rPr>
              <a:t>constructors</a:t>
            </a:r>
            <a:r>
              <a:rPr lang="en"/>
              <a:t>, which create objects from a blueprint.</a:t>
            </a:r>
            <a:endParaRPr/>
          </a:p>
          <a:p>
            <a:pPr marL="0" lvl="0" indent="0" algn="l" rtl="0">
              <a:spcBef>
                <a:spcPts val="0"/>
              </a:spcBef>
              <a:spcAft>
                <a:spcPts val="0"/>
              </a:spcAft>
              <a:buNone/>
            </a:pPr>
            <a:endParaRPr/>
          </a:p>
        </p:txBody>
      </p:sp>
      <p:sp>
        <p:nvSpPr>
          <p:cNvPr id="1024" name="Google Shape;1024;p85"/>
          <p:cNvSpPr txBox="1"/>
          <p:nvPr/>
        </p:nvSpPr>
        <p:spPr>
          <a:xfrm>
            <a:off x="443850" y="2982775"/>
            <a:ext cx="8211600" cy="1821300"/>
          </a:xfrm>
          <a:prstGeom prst="rect">
            <a:avLst/>
          </a:prstGeom>
          <a:solidFill>
            <a:srgbClr val="000000"/>
          </a:solidFill>
          <a:ln>
            <a:noFill/>
          </a:ln>
        </p:spPr>
        <p:txBody>
          <a:bodyPr spcFirstLastPara="1" wrap="square" lIns="182875" tIns="91425" rIns="91425" bIns="91425" anchor="t" anchorCtr="0">
            <a:noAutofit/>
          </a:bodyPr>
          <a:lstStyle/>
          <a:p>
            <a:pPr marL="0" lvl="0" indent="0" algn="l" rtl="0">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class Car {</a:t>
            </a:r>
            <a:endParaRPr sz="12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 constructor(name, model, year, color) {</a:t>
            </a:r>
            <a:endParaRPr sz="12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   this.name = name;</a:t>
            </a:r>
            <a:endParaRPr sz="12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   this.model = model;</a:t>
            </a:r>
            <a:endParaRPr sz="12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   this.year = year;</a:t>
            </a:r>
            <a:endParaRPr sz="12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   this.color = color;</a:t>
            </a:r>
            <a:endParaRPr sz="12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 }</a:t>
            </a:r>
            <a:endParaRPr sz="12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a:t>
            </a:r>
            <a:endParaRPr sz="12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endParaRPr sz="12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endParaRPr sz="1200">
              <a:solidFill>
                <a:srgbClr val="FFFFFF"/>
              </a:solidFill>
              <a:highlight>
                <a:srgbClr val="FBF1C7"/>
              </a:highlight>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endParaRPr sz="1200">
              <a:solidFill>
                <a:srgbClr val="FFFFFF"/>
              </a:solidFill>
              <a:highlight>
                <a:srgbClr val="FBF1C7"/>
              </a:highlight>
              <a:latin typeface="Inconsolata SemiBold"/>
              <a:ea typeface="Inconsolata SemiBold"/>
              <a:cs typeface="Inconsolata SemiBold"/>
              <a:sym typeface="Inconsolata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86"/>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object-oriented programming?</a:t>
            </a:r>
            <a:endParaRPr/>
          </a:p>
        </p:txBody>
      </p:sp>
      <p:sp>
        <p:nvSpPr>
          <p:cNvPr id="1030" name="Google Shape;1030;p8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8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36" name="Google Shape;1036;p87"/>
          <p:cNvSpPr txBox="1">
            <a:spLocks noGrp="1"/>
          </p:cNvSpPr>
          <p:nvPr>
            <p:ph type="subTitle" idx="1"/>
          </p:nvPr>
        </p:nvSpPr>
        <p:spPr>
          <a:xfrm>
            <a:off x="0" y="1039700"/>
            <a:ext cx="9187800" cy="3131700"/>
          </a:xfrm>
          <a:prstGeom prst="rect">
            <a:avLst/>
          </a:prstGeom>
        </p:spPr>
        <p:txBody>
          <a:bodyPr spcFirstLastPara="1" wrap="square" lIns="1828800" tIns="182875" rIns="1828800" bIns="182875" anchor="ctr" anchorCtr="0">
            <a:noAutofit/>
          </a:bodyPr>
          <a:lstStyle/>
          <a:p>
            <a:pPr marL="0" lvl="0" indent="0" algn="l" rtl="0">
              <a:lnSpc>
                <a:spcPct val="115000"/>
              </a:lnSpc>
              <a:spcBef>
                <a:spcPts val="0"/>
              </a:spcBef>
              <a:spcAft>
                <a:spcPts val="0"/>
              </a:spcAft>
              <a:buNone/>
            </a:pPr>
            <a:r>
              <a:rPr lang="en" sz="2300" b="1">
                <a:highlight>
                  <a:srgbClr val="FFFF00"/>
                </a:highlight>
              </a:rPr>
              <a:t>Object-Oriented Programming (OOP) </a:t>
            </a:r>
            <a:br>
              <a:rPr lang="en" sz="2300"/>
            </a:br>
            <a:r>
              <a:rPr lang="en" sz="2300"/>
              <a:t>is a programming paradigm, or pattern, centered around objects. </a:t>
            </a:r>
            <a:endParaRPr sz="2300"/>
          </a:p>
          <a:p>
            <a:pPr marL="0" lvl="0" indent="0" algn="l" rtl="0">
              <a:lnSpc>
                <a:spcPct val="115000"/>
              </a:lnSpc>
              <a:spcBef>
                <a:spcPts val="0"/>
              </a:spcBef>
              <a:spcAft>
                <a:spcPts val="0"/>
              </a:spcAft>
              <a:buNone/>
            </a:pPr>
            <a:endParaRPr sz="2300"/>
          </a:p>
          <a:p>
            <a:pPr marL="0" lvl="0" indent="0" algn="l" rtl="0">
              <a:lnSpc>
                <a:spcPct val="115000"/>
              </a:lnSpc>
              <a:spcBef>
                <a:spcPts val="0"/>
              </a:spcBef>
              <a:spcAft>
                <a:spcPts val="0"/>
              </a:spcAft>
              <a:buNone/>
            </a:pPr>
            <a:r>
              <a:rPr lang="en" sz="2300"/>
              <a:t>In object-oriented programming, we solve problems by employing collections of objects that work together.</a:t>
            </a:r>
            <a:endParaRPr sz="2300"/>
          </a:p>
        </p:txBody>
      </p:sp>
      <p:cxnSp>
        <p:nvCxnSpPr>
          <p:cNvPr id="1037" name="Google Shape;1037;p87"/>
          <p:cNvCxnSpPr/>
          <p:nvPr/>
        </p:nvCxnSpPr>
        <p:spPr>
          <a:xfrm>
            <a:off x="1836325" y="2605550"/>
            <a:ext cx="53175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Object-Oriented Programming (OOP)</a:t>
            </a:r>
            <a:endParaRPr/>
          </a:p>
        </p:txBody>
      </p:sp>
      <p:sp>
        <p:nvSpPr>
          <p:cNvPr id="1043" name="Google Shape;1043;p8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44" name="Google Shape;1044;p88"/>
          <p:cNvSpPr txBox="1">
            <a:spLocks noGrp="1"/>
          </p:cNvSpPr>
          <p:nvPr>
            <p:ph type="subTitle" idx="1"/>
          </p:nvPr>
        </p:nvSpPr>
        <p:spPr>
          <a:xfrm>
            <a:off x="0" y="675975"/>
            <a:ext cx="94341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Their ability to communicate with each other makes objects particularly </a:t>
            </a:r>
            <a:br>
              <a:rPr lang="en"/>
            </a:br>
            <a:r>
              <a:rPr lang="en"/>
              <a:t>well-suited to address large, complex problems. OOP offers the following benefits:</a:t>
            </a:r>
            <a:endParaRPr/>
          </a:p>
          <a:p>
            <a:pPr marL="0" lvl="0" indent="0" algn="l" rtl="0">
              <a:spcBef>
                <a:spcPts val="0"/>
              </a:spcBef>
              <a:spcAft>
                <a:spcPts val="0"/>
              </a:spcAft>
              <a:buNone/>
            </a:pPr>
            <a:endParaRPr/>
          </a:p>
        </p:txBody>
      </p:sp>
      <p:cxnSp>
        <p:nvCxnSpPr>
          <p:cNvPr id="1045" name="Google Shape;1045;p88"/>
          <p:cNvCxnSpPr/>
          <p:nvPr/>
        </p:nvCxnSpPr>
        <p:spPr>
          <a:xfrm rot="10800000">
            <a:off x="3212650" y="2345800"/>
            <a:ext cx="815700" cy="531300"/>
          </a:xfrm>
          <a:prstGeom prst="straightConnector1">
            <a:avLst/>
          </a:prstGeom>
          <a:noFill/>
          <a:ln w="9525" cap="flat" cmpd="sng">
            <a:solidFill>
              <a:srgbClr val="043461"/>
            </a:solidFill>
            <a:prstDash val="solid"/>
            <a:round/>
            <a:headEnd type="none" w="med" len="med"/>
            <a:tailEnd type="stealth" w="med" len="med"/>
          </a:ln>
        </p:spPr>
      </p:cxnSp>
      <p:sp>
        <p:nvSpPr>
          <p:cNvPr id="1046" name="Google Shape;1046;p88"/>
          <p:cNvSpPr/>
          <p:nvPr/>
        </p:nvSpPr>
        <p:spPr>
          <a:xfrm>
            <a:off x="358925" y="1890550"/>
            <a:ext cx="2739600" cy="11781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Roboto"/>
                <a:ea typeface="Roboto"/>
                <a:cs typeface="Roboto"/>
                <a:sym typeface="Roboto"/>
              </a:rPr>
              <a:t>Encapsulation</a:t>
            </a:r>
            <a:endParaRPr sz="1800" b="1">
              <a:latin typeface="Roboto"/>
              <a:ea typeface="Roboto"/>
              <a:cs typeface="Roboto"/>
              <a:sym typeface="Roboto"/>
            </a:endParaRPr>
          </a:p>
          <a:p>
            <a:pPr marL="0" lvl="0" indent="0" algn="l" rtl="0">
              <a:spcBef>
                <a:spcPts val="300"/>
              </a:spcBef>
              <a:spcAft>
                <a:spcPts val="300"/>
              </a:spcAft>
              <a:buNone/>
            </a:pPr>
            <a:r>
              <a:rPr lang="en" sz="1200">
                <a:latin typeface="Roboto"/>
                <a:ea typeface="Roboto"/>
                <a:cs typeface="Roboto"/>
                <a:sym typeface="Roboto"/>
              </a:rPr>
              <a:t>Object data (and often functions) can be neatly stored (i.e., encapsulated). </a:t>
            </a:r>
            <a:endParaRPr sz="1200">
              <a:latin typeface="Roboto"/>
              <a:ea typeface="Roboto"/>
              <a:cs typeface="Roboto"/>
              <a:sym typeface="Roboto"/>
            </a:endParaRPr>
          </a:p>
        </p:txBody>
      </p:sp>
      <p:cxnSp>
        <p:nvCxnSpPr>
          <p:cNvPr id="1047" name="Google Shape;1047;p88"/>
          <p:cNvCxnSpPr/>
          <p:nvPr/>
        </p:nvCxnSpPr>
        <p:spPr>
          <a:xfrm rot="10800000" flipH="1">
            <a:off x="5044075" y="2345800"/>
            <a:ext cx="815700" cy="531300"/>
          </a:xfrm>
          <a:prstGeom prst="straightConnector1">
            <a:avLst/>
          </a:prstGeom>
          <a:noFill/>
          <a:ln w="9525" cap="flat" cmpd="sng">
            <a:solidFill>
              <a:srgbClr val="043461"/>
            </a:solidFill>
            <a:prstDash val="solid"/>
            <a:round/>
            <a:headEnd type="none" w="med" len="med"/>
            <a:tailEnd type="stealth" w="med" len="med"/>
          </a:ln>
        </p:spPr>
      </p:cxnSp>
      <p:cxnSp>
        <p:nvCxnSpPr>
          <p:cNvPr id="1048" name="Google Shape;1048;p88"/>
          <p:cNvCxnSpPr/>
          <p:nvPr/>
        </p:nvCxnSpPr>
        <p:spPr>
          <a:xfrm flipH="1">
            <a:off x="3272388" y="3591900"/>
            <a:ext cx="815700" cy="531300"/>
          </a:xfrm>
          <a:prstGeom prst="straightConnector1">
            <a:avLst/>
          </a:prstGeom>
          <a:noFill/>
          <a:ln w="9525" cap="flat" cmpd="sng">
            <a:solidFill>
              <a:srgbClr val="043461"/>
            </a:solidFill>
            <a:prstDash val="solid"/>
            <a:round/>
            <a:headEnd type="none" w="med" len="med"/>
            <a:tailEnd type="stealth" w="med" len="med"/>
          </a:ln>
        </p:spPr>
      </p:cxnSp>
      <p:cxnSp>
        <p:nvCxnSpPr>
          <p:cNvPr id="1049" name="Google Shape;1049;p88"/>
          <p:cNvCxnSpPr/>
          <p:nvPr/>
        </p:nvCxnSpPr>
        <p:spPr>
          <a:xfrm>
            <a:off x="5103813" y="3591900"/>
            <a:ext cx="815700" cy="531300"/>
          </a:xfrm>
          <a:prstGeom prst="straightConnector1">
            <a:avLst/>
          </a:prstGeom>
          <a:noFill/>
          <a:ln w="9525" cap="flat" cmpd="sng">
            <a:solidFill>
              <a:srgbClr val="043461"/>
            </a:solidFill>
            <a:prstDash val="solid"/>
            <a:round/>
            <a:headEnd type="none" w="med" len="med"/>
            <a:tailEnd type="stealth" w="med" len="med"/>
          </a:ln>
        </p:spPr>
      </p:cxnSp>
      <p:sp>
        <p:nvSpPr>
          <p:cNvPr id="1050" name="Google Shape;1050;p88"/>
          <p:cNvSpPr/>
          <p:nvPr/>
        </p:nvSpPr>
        <p:spPr>
          <a:xfrm>
            <a:off x="3623813" y="2205413"/>
            <a:ext cx="1773600" cy="1773600"/>
          </a:xfrm>
          <a:prstGeom prst="ellipse">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latin typeface="Roboto"/>
                <a:ea typeface="Roboto"/>
                <a:cs typeface="Roboto"/>
                <a:sym typeface="Roboto"/>
              </a:rPr>
              <a:t>OOP</a:t>
            </a:r>
            <a:endParaRPr sz="3600">
              <a:solidFill>
                <a:srgbClr val="FFFFFF"/>
              </a:solidFill>
              <a:latin typeface="Roboto"/>
              <a:ea typeface="Roboto"/>
              <a:cs typeface="Roboto"/>
              <a:sym typeface="Roboto"/>
            </a:endParaRPr>
          </a:p>
        </p:txBody>
      </p:sp>
      <p:sp>
        <p:nvSpPr>
          <p:cNvPr id="1051" name="Google Shape;1051;p88"/>
          <p:cNvSpPr/>
          <p:nvPr/>
        </p:nvSpPr>
        <p:spPr>
          <a:xfrm>
            <a:off x="358925" y="3181450"/>
            <a:ext cx="2739600" cy="1344000"/>
          </a:xfrm>
          <a:prstGeom prst="roundRect">
            <a:avLst>
              <a:gd name="adj" fmla="val 16667"/>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FFFFFF"/>
                </a:solidFill>
                <a:latin typeface="Roboto"/>
                <a:ea typeface="Roboto"/>
                <a:cs typeface="Roboto"/>
                <a:sym typeface="Roboto"/>
              </a:rPr>
              <a:t>Inheritance</a:t>
            </a:r>
            <a:endParaRPr sz="1800" b="1">
              <a:solidFill>
                <a:srgbClr val="FFFFFF"/>
              </a:solidFill>
              <a:latin typeface="Roboto"/>
              <a:ea typeface="Roboto"/>
              <a:cs typeface="Roboto"/>
              <a:sym typeface="Roboto"/>
            </a:endParaRPr>
          </a:p>
          <a:p>
            <a:pPr marL="0" lvl="0" indent="0" algn="l" rtl="0">
              <a:spcBef>
                <a:spcPts val="300"/>
              </a:spcBef>
              <a:spcAft>
                <a:spcPts val="300"/>
              </a:spcAft>
              <a:buNone/>
            </a:pPr>
            <a:r>
              <a:rPr lang="en" sz="1200">
                <a:solidFill>
                  <a:srgbClr val="FFFFFF"/>
                </a:solidFill>
                <a:latin typeface="Roboto"/>
                <a:ea typeface="Roboto"/>
                <a:cs typeface="Roboto"/>
                <a:sym typeface="Roboto"/>
              </a:rPr>
              <a:t>New classes can be created based on other classes (i.e., the </a:t>
            </a:r>
            <a:r>
              <a:rPr lang="en" sz="1200">
                <a:solidFill>
                  <a:srgbClr val="FFFFFF"/>
                </a:solidFill>
                <a:latin typeface="Inconsolata"/>
                <a:ea typeface="Inconsolata"/>
                <a:cs typeface="Inconsolata"/>
                <a:sym typeface="Inconsolata"/>
              </a:rPr>
              <a:t>Person </a:t>
            </a:r>
            <a:r>
              <a:rPr lang="en" sz="1200">
                <a:solidFill>
                  <a:srgbClr val="FFFFFF"/>
                </a:solidFill>
                <a:latin typeface="Roboto"/>
                <a:ea typeface="Roboto"/>
                <a:cs typeface="Roboto"/>
                <a:sym typeface="Roboto"/>
              </a:rPr>
              <a:t>class is parent to the </a:t>
            </a:r>
            <a:r>
              <a:rPr lang="en" sz="1200">
                <a:solidFill>
                  <a:srgbClr val="FFFFFF"/>
                </a:solidFill>
                <a:latin typeface="Inconsolata"/>
                <a:ea typeface="Inconsolata"/>
                <a:cs typeface="Inconsolata"/>
                <a:sym typeface="Inconsolata"/>
              </a:rPr>
              <a:t>Student </a:t>
            </a:r>
            <a:r>
              <a:rPr lang="en" sz="1200">
                <a:solidFill>
                  <a:srgbClr val="FFFFFF"/>
                </a:solidFill>
                <a:latin typeface="Roboto"/>
                <a:ea typeface="Roboto"/>
                <a:cs typeface="Roboto"/>
                <a:sym typeface="Roboto"/>
              </a:rPr>
              <a:t>and </a:t>
            </a:r>
            <a:r>
              <a:rPr lang="en" sz="1200">
                <a:solidFill>
                  <a:srgbClr val="FFFFFF"/>
                </a:solidFill>
                <a:latin typeface="Inconsolata"/>
                <a:ea typeface="Inconsolata"/>
                <a:cs typeface="Inconsolata"/>
                <a:sym typeface="Inconsolata"/>
              </a:rPr>
              <a:t>Teacher </a:t>
            </a:r>
            <a:r>
              <a:rPr lang="en" sz="1200">
                <a:solidFill>
                  <a:srgbClr val="FFFFFF"/>
                </a:solidFill>
                <a:latin typeface="Roboto"/>
                <a:ea typeface="Roboto"/>
                <a:cs typeface="Roboto"/>
                <a:sym typeface="Roboto"/>
              </a:rPr>
              <a:t>classes).</a:t>
            </a:r>
            <a:endParaRPr sz="1200">
              <a:solidFill>
                <a:srgbClr val="FFFFFF"/>
              </a:solidFill>
              <a:latin typeface="Roboto"/>
              <a:ea typeface="Roboto"/>
              <a:cs typeface="Roboto"/>
              <a:sym typeface="Roboto"/>
            </a:endParaRPr>
          </a:p>
        </p:txBody>
      </p:sp>
      <p:sp>
        <p:nvSpPr>
          <p:cNvPr id="1052" name="Google Shape;1052;p88"/>
          <p:cNvSpPr/>
          <p:nvPr/>
        </p:nvSpPr>
        <p:spPr>
          <a:xfrm>
            <a:off x="6045475" y="1893450"/>
            <a:ext cx="2739600" cy="9837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Roboto"/>
                <a:ea typeface="Roboto"/>
                <a:cs typeface="Roboto"/>
                <a:sym typeface="Roboto"/>
              </a:rPr>
              <a:t>Abstraction</a:t>
            </a:r>
            <a:endParaRPr sz="1800" b="1">
              <a:latin typeface="Roboto"/>
              <a:ea typeface="Roboto"/>
              <a:cs typeface="Roboto"/>
              <a:sym typeface="Roboto"/>
            </a:endParaRPr>
          </a:p>
          <a:p>
            <a:pPr marL="0" lvl="0" indent="0" algn="l" rtl="0">
              <a:spcBef>
                <a:spcPts val="300"/>
              </a:spcBef>
              <a:spcAft>
                <a:spcPts val="300"/>
              </a:spcAft>
              <a:buNone/>
            </a:pPr>
            <a:r>
              <a:rPr lang="en" sz="1200">
                <a:latin typeface="Roboto"/>
                <a:ea typeface="Roboto"/>
                <a:cs typeface="Roboto"/>
                <a:sym typeface="Roboto"/>
              </a:rPr>
              <a:t>Creating a simple model of something complex.</a:t>
            </a:r>
            <a:endParaRPr sz="1200">
              <a:latin typeface="Roboto"/>
              <a:ea typeface="Roboto"/>
              <a:cs typeface="Roboto"/>
              <a:sym typeface="Roboto"/>
            </a:endParaRPr>
          </a:p>
        </p:txBody>
      </p:sp>
      <p:sp>
        <p:nvSpPr>
          <p:cNvPr id="1053" name="Google Shape;1053;p88"/>
          <p:cNvSpPr/>
          <p:nvPr/>
        </p:nvSpPr>
        <p:spPr>
          <a:xfrm>
            <a:off x="6045475" y="3068650"/>
            <a:ext cx="2739600" cy="1382400"/>
          </a:xfrm>
          <a:prstGeom prst="roundRect">
            <a:avLst>
              <a:gd name="adj" fmla="val 16667"/>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Roboto"/>
                <a:ea typeface="Roboto"/>
                <a:cs typeface="Roboto"/>
                <a:sym typeface="Roboto"/>
              </a:rPr>
              <a:t>Polymorphism</a:t>
            </a:r>
            <a:endParaRPr sz="1800" b="1">
              <a:latin typeface="Roboto"/>
              <a:ea typeface="Roboto"/>
              <a:cs typeface="Roboto"/>
              <a:sym typeface="Roboto"/>
            </a:endParaRPr>
          </a:p>
          <a:p>
            <a:pPr marL="0" lvl="0" indent="0" algn="l" rtl="0">
              <a:spcBef>
                <a:spcPts val="300"/>
              </a:spcBef>
              <a:spcAft>
                <a:spcPts val="300"/>
              </a:spcAft>
              <a:buNone/>
            </a:pPr>
            <a:r>
              <a:rPr lang="en" sz="1200">
                <a:latin typeface="Roboto"/>
                <a:ea typeface="Roboto"/>
                <a:cs typeface="Roboto"/>
                <a:sym typeface="Roboto"/>
              </a:rPr>
              <a:t>Multiple object types can implement the same functionality. </a:t>
            </a:r>
            <a:endParaRPr sz="12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89"/>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How can we learn to use OOP?</a:t>
            </a:r>
            <a:endParaRPr/>
          </a:p>
        </p:txBody>
      </p:sp>
      <p:sp>
        <p:nvSpPr>
          <p:cNvPr id="1059" name="Google Shape;1059;p8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90"/>
          <p:cNvSpPr txBox="1">
            <a:spLocks noGrp="1"/>
          </p:cNvSpPr>
          <p:nvPr>
            <p:ph type="title"/>
          </p:nvPr>
        </p:nvSpPr>
        <p:spPr>
          <a:xfrm>
            <a:off x="25" y="274800"/>
            <a:ext cx="81285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sz="2800"/>
              <a:t>OOP is a broad concept that is best learned through real-life examples. </a:t>
            </a:r>
            <a:endParaRPr sz="2800"/>
          </a:p>
          <a:p>
            <a:pPr marL="0" lvl="0" indent="0" algn="l" rtl="0">
              <a:spcBef>
                <a:spcPts val="0"/>
              </a:spcBef>
              <a:spcAft>
                <a:spcPts val="0"/>
              </a:spcAft>
              <a:buNone/>
            </a:pPr>
            <a:endParaRPr sz="2800"/>
          </a:p>
          <a:p>
            <a:pPr marL="0" lvl="0" indent="0" algn="l" rtl="0">
              <a:spcBef>
                <a:spcPts val="0"/>
              </a:spcBef>
              <a:spcAft>
                <a:spcPts val="0"/>
              </a:spcAft>
              <a:buNone/>
            </a:pPr>
            <a:r>
              <a:rPr lang="en" sz="2800"/>
              <a:t>We begin to see the value of OOP when we use objects to model real-world things in code and provide functionality that would otherwise be hard or impossible to achieve.</a:t>
            </a:r>
            <a:endParaRPr sz="2800"/>
          </a:p>
        </p:txBody>
      </p:sp>
      <p:sp>
        <p:nvSpPr>
          <p:cNvPr id="1065" name="Google Shape;1065;p9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1066" name="Google Shape;1066;p90"/>
          <p:cNvCxnSpPr/>
          <p:nvPr/>
        </p:nvCxnSpPr>
        <p:spPr>
          <a:xfrm>
            <a:off x="2389775" y="2106125"/>
            <a:ext cx="55089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73"/>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programming?</a:t>
            </a:r>
            <a:endParaRPr/>
          </a:p>
        </p:txBody>
      </p:sp>
      <p:sp>
        <p:nvSpPr>
          <p:cNvPr id="898" name="Google Shape;898;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9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72" name="Google Shape;1072;p9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to Learn OOP</a:t>
            </a:r>
            <a:endParaRPr/>
          </a:p>
        </p:txBody>
      </p:sp>
      <p:sp>
        <p:nvSpPr>
          <p:cNvPr id="1073" name="Google Shape;1073;p9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Try some of the following techniques to learn OOP:</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074" name="Google Shape;1074;p91"/>
          <p:cNvSpPr/>
          <p:nvPr/>
        </p:nvSpPr>
        <p:spPr>
          <a:xfrm>
            <a:off x="1362456" y="1300238"/>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Read the docs and practice with the provided examples.</a:t>
            </a:r>
            <a:endParaRPr sz="1600">
              <a:latin typeface="Roboto"/>
              <a:ea typeface="Roboto"/>
              <a:cs typeface="Roboto"/>
              <a:sym typeface="Roboto"/>
            </a:endParaRPr>
          </a:p>
        </p:txBody>
      </p:sp>
      <p:sp>
        <p:nvSpPr>
          <p:cNvPr id="1075" name="Google Shape;1075;p91"/>
          <p:cNvSpPr/>
          <p:nvPr/>
        </p:nvSpPr>
        <p:spPr>
          <a:xfrm>
            <a:off x="1352550" y="2002536"/>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Reverse-engineer finished code to see how it was created.</a:t>
            </a:r>
            <a:endParaRPr sz="1600">
              <a:latin typeface="Roboto"/>
              <a:ea typeface="Roboto"/>
              <a:cs typeface="Roboto"/>
              <a:sym typeface="Roboto"/>
            </a:endParaRPr>
          </a:p>
        </p:txBody>
      </p:sp>
      <p:sp>
        <p:nvSpPr>
          <p:cNvPr id="1076" name="Google Shape;1076;p91"/>
          <p:cNvSpPr/>
          <p:nvPr/>
        </p:nvSpPr>
        <p:spPr>
          <a:xfrm>
            <a:off x="1352550" y="2692850"/>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Build something from scratch.</a:t>
            </a:r>
            <a:endParaRPr sz="1600">
              <a:latin typeface="Roboto"/>
              <a:ea typeface="Roboto"/>
              <a:cs typeface="Roboto"/>
              <a:sym typeface="Roboto"/>
            </a:endParaRPr>
          </a:p>
        </p:txBody>
      </p:sp>
      <p:sp>
        <p:nvSpPr>
          <p:cNvPr id="1077" name="Google Shape;1077;p91"/>
          <p:cNvSpPr/>
          <p:nvPr/>
        </p:nvSpPr>
        <p:spPr>
          <a:xfrm>
            <a:off x="1352550" y="3385575"/>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Debug a broken app using Chrome DevTools.</a:t>
            </a:r>
            <a:endParaRPr sz="1600">
              <a:latin typeface="Roboto"/>
              <a:ea typeface="Roboto"/>
              <a:cs typeface="Roboto"/>
              <a:sym typeface="Roboto"/>
            </a:endParaRPr>
          </a:p>
        </p:txBody>
      </p:sp>
      <p:sp>
        <p:nvSpPr>
          <p:cNvPr id="1078" name="Google Shape;1078;p91"/>
          <p:cNvSpPr/>
          <p:nvPr/>
        </p:nvSpPr>
        <p:spPr>
          <a:xfrm>
            <a:off x="1364850" y="4078300"/>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And most importantly, ask questions!</a:t>
            </a:r>
            <a:endParaRPr sz="1600">
              <a:latin typeface="Roboto"/>
              <a:ea typeface="Roboto"/>
              <a:cs typeface="Roboto"/>
              <a:sym typeface="Roboto"/>
            </a:endParaRPr>
          </a:p>
        </p:txBody>
      </p:sp>
      <p:sp>
        <p:nvSpPr>
          <p:cNvPr id="1079" name="Google Shape;1079;p91"/>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080" name="Google Shape;1080;p91"/>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081" name="Google Shape;1081;p91"/>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082" name="Google Shape;1082;p91"/>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083" name="Google Shape;1083;p91"/>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084" name="Google Shape;1084;p91"/>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085" name="Google Shape;1085;p91"/>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086" name="Google Shape;1086;p91"/>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087" name="Google Shape;1087;p91"/>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088" name="Google Shape;1088;p91"/>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92"/>
          <p:cNvSpPr txBox="1">
            <a:spLocks noGrp="1"/>
          </p:cNvSpPr>
          <p:nvPr>
            <p:ph type="title"/>
          </p:nvPr>
        </p:nvSpPr>
        <p:spPr>
          <a:xfrm>
            <a:off x="274325" y="3361350"/>
            <a:ext cx="85953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Mini-Project</a:t>
            </a:r>
            <a:endParaRPr/>
          </a:p>
        </p:txBody>
      </p:sp>
      <p:sp>
        <p:nvSpPr>
          <p:cNvPr id="1094" name="Google Shape;1094;p9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904" name="Google Shape;904;p7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0"/>
            <a:ext cx="9144000" cy="5143500"/>
          </a:xfrm>
          <a:prstGeom prst="rect">
            <a:avLst/>
          </a:prstGeom>
          <a:noFill/>
          <a:ln>
            <a:noFill/>
          </a:ln>
        </p:spPr>
      </p:pic>
      <p:sp>
        <p:nvSpPr>
          <p:cNvPr id="905" name="Google Shape;905;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Programming</a:t>
            </a:r>
            <a:endParaRPr/>
          </a:p>
        </p:txBody>
      </p:sp>
      <p:sp>
        <p:nvSpPr>
          <p:cNvPr id="906" name="Google Shape;906;p74"/>
          <p:cNvSpPr txBox="1">
            <a:spLocks noGrp="1"/>
          </p:cNvSpPr>
          <p:nvPr>
            <p:ph type="subTitle" idx="1"/>
          </p:nvPr>
        </p:nvSpPr>
        <p:spPr>
          <a:xfrm>
            <a:off x="0" y="675975"/>
            <a:ext cx="5124600" cy="27060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t>Programming </a:t>
            </a:r>
            <a:r>
              <a:rPr lang="en"/>
              <a:t>refers to designing and building an executable program that will accomplish a specific computing task. Essentially, programming is problem-solving.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cxnSp>
        <p:nvCxnSpPr>
          <p:cNvPr id="907" name="Google Shape;907;p74"/>
          <p:cNvCxnSpPr/>
          <p:nvPr/>
        </p:nvCxnSpPr>
        <p:spPr>
          <a:xfrm>
            <a:off x="274375" y="640080"/>
            <a:ext cx="4208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75"/>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problems do we solve?</a:t>
            </a:r>
            <a:endParaRPr/>
          </a:p>
        </p:txBody>
      </p:sp>
      <p:sp>
        <p:nvSpPr>
          <p:cNvPr id="913" name="Google Shape;913;p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19" name="Google Shape;919;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Algorithms and Automation</a:t>
            </a:r>
            <a:endParaRPr/>
          </a:p>
        </p:txBody>
      </p:sp>
      <p:sp>
        <p:nvSpPr>
          <p:cNvPr id="920" name="Google Shape;920;p7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Programming enables us to solve almost any task or problem on a computer, usually in one of two primary categories: algorithms or automation.</a:t>
            </a:r>
            <a:endParaRPr/>
          </a:p>
        </p:txBody>
      </p:sp>
      <p:pic>
        <p:nvPicPr>
          <p:cNvPr id="921" name="Google Shape;921;p7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488075" y="1333575"/>
            <a:ext cx="6348576" cy="3571074"/>
          </a:xfrm>
          <a:prstGeom prst="rect">
            <a:avLst/>
          </a:prstGeom>
          <a:noFill/>
          <a:ln>
            <a:noFill/>
          </a:ln>
        </p:spPr>
      </p:pic>
      <p:sp>
        <p:nvSpPr>
          <p:cNvPr id="922" name="Google Shape;922;p76"/>
          <p:cNvSpPr txBox="1"/>
          <p:nvPr/>
        </p:nvSpPr>
        <p:spPr>
          <a:xfrm>
            <a:off x="1669800" y="2735850"/>
            <a:ext cx="2902200" cy="95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latin typeface="Roboto"/>
                <a:ea typeface="Roboto"/>
                <a:cs typeface="Roboto"/>
                <a:sym typeface="Roboto"/>
              </a:rPr>
              <a:t>Algorithms</a:t>
            </a:r>
            <a:endParaRPr sz="3000">
              <a:latin typeface="Roboto"/>
              <a:ea typeface="Roboto"/>
              <a:cs typeface="Roboto"/>
              <a:sym typeface="Roboto"/>
            </a:endParaRPr>
          </a:p>
        </p:txBody>
      </p:sp>
      <p:sp>
        <p:nvSpPr>
          <p:cNvPr id="923" name="Google Shape;923;p76"/>
          <p:cNvSpPr txBox="1"/>
          <p:nvPr/>
        </p:nvSpPr>
        <p:spPr>
          <a:xfrm>
            <a:off x="4750325" y="2735850"/>
            <a:ext cx="2902200" cy="95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latin typeface="Roboto"/>
                <a:ea typeface="Roboto"/>
                <a:cs typeface="Roboto"/>
                <a:sym typeface="Roboto"/>
              </a:rPr>
              <a:t>Automation</a:t>
            </a:r>
            <a:endParaRPr sz="30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77"/>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DRY?</a:t>
            </a:r>
            <a:endParaRPr/>
          </a:p>
        </p:txBody>
      </p:sp>
      <p:sp>
        <p:nvSpPr>
          <p:cNvPr id="929" name="Google Shape;929;p7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Don’t Repeat Yourself (DRY)</a:t>
            </a:r>
            <a:endParaRPr>
              <a:solidFill>
                <a:schemeClr val="dk1"/>
              </a:solidFill>
            </a:endParaRPr>
          </a:p>
          <a:p>
            <a:pPr marL="0" lvl="0" indent="0" algn="l" rtl="0">
              <a:spcBef>
                <a:spcPts val="0"/>
              </a:spcBef>
              <a:spcAft>
                <a:spcPts val="0"/>
              </a:spcAft>
              <a:buNone/>
            </a:pPr>
            <a:endParaRPr/>
          </a:p>
        </p:txBody>
      </p:sp>
      <p:sp>
        <p:nvSpPr>
          <p:cNvPr id="935" name="Google Shape;935;p7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36" name="Google Shape;936;p78"/>
          <p:cNvSpPr txBox="1">
            <a:spLocks noGrp="1"/>
          </p:cNvSpPr>
          <p:nvPr>
            <p:ph type="subTitle" idx="1"/>
          </p:nvPr>
        </p:nvSpPr>
        <p:spPr>
          <a:xfrm>
            <a:off x="0" y="675975"/>
            <a:ext cx="4725900" cy="21873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rPr>
              <a:t>DRY</a:t>
            </a:r>
            <a:r>
              <a:rPr lang="en">
                <a:solidFill>
                  <a:schemeClr val="dk1"/>
                </a:solidFill>
              </a:rPr>
              <a:t>, or </a:t>
            </a:r>
            <a:r>
              <a:rPr lang="en" b="1">
                <a:solidFill>
                  <a:schemeClr val="dk1"/>
                </a:solidFill>
              </a:rPr>
              <a:t>Don’t Repeat Yourself</a:t>
            </a:r>
            <a:r>
              <a:rPr lang="en">
                <a:solidFill>
                  <a:schemeClr val="dk1"/>
                </a:solidFill>
              </a:rPr>
              <a:t>, is a fundamental programming principle. Duplicate code wastes time and memory and can confuse readers or contributors to your project.</a:t>
            </a:r>
            <a:endParaRPr>
              <a:solidFill>
                <a:schemeClr val="dk1"/>
              </a:solidFill>
            </a:endParaRPr>
          </a:p>
          <a:p>
            <a:pPr marL="0" lvl="0" indent="0" algn="l" rtl="0">
              <a:lnSpc>
                <a:spcPct val="115000"/>
              </a:lnSpc>
              <a:spcBef>
                <a:spcPts val="0"/>
              </a:spcBef>
              <a:spcAft>
                <a:spcPts val="0"/>
              </a:spcAft>
              <a:buNone/>
            </a:pPr>
            <a:endParaRPr/>
          </a:p>
        </p:txBody>
      </p:sp>
      <p:sp>
        <p:nvSpPr>
          <p:cNvPr id="937" name="Google Shape;937;p78"/>
          <p:cNvSpPr/>
          <p:nvPr/>
        </p:nvSpPr>
        <p:spPr>
          <a:xfrm>
            <a:off x="4633150" y="863638"/>
            <a:ext cx="1265100" cy="1265100"/>
          </a:xfrm>
          <a:prstGeom prst="ellipse">
            <a:avLst/>
          </a:prstGeom>
          <a:solidFill>
            <a:srgbClr val="00D6CB">
              <a:alpha val="564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6000">
                <a:solidFill>
                  <a:schemeClr val="dk1"/>
                </a:solidFill>
                <a:latin typeface="Roboto Light"/>
                <a:ea typeface="Roboto Light"/>
                <a:cs typeface="Roboto Light"/>
                <a:sym typeface="Roboto Light"/>
              </a:rPr>
              <a:t>D</a:t>
            </a:r>
            <a:endParaRPr sz="6000">
              <a:latin typeface="Roboto Light"/>
              <a:ea typeface="Roboto Light"/>
              <a:cs typeface="Roboto Light"/>
              <a:sym typeface="Roboto Light"/>
            </a:endParaRPr>
          </a:p>
        </p:txBody>
      </p:sp>
      <p:sp>
        <p:nvSpPr>
          <p:cNvPr id="938" name="Google Shape;938;p78"/>
          <p:cNvSpPr txBox="1"/>
          <p:nvPr/>
        </p:nvSpPr>
        <p:spPr>
          <a:xfrm>
            <a:off x="5834950" y="958638"/>
            <a:ext cx="2861400" cy="62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6000">
                <a:solidFill>
                  <a:schemeClr val="dk1"/>
                </a:solidFill>
                <a:latin typeface="Roboto Light"/>
                <a:ea typeface="Roboto Light"/>
                <a:cs typeface="Roboto Light"/>
                <a:sym typeface="Roboto Light"/>
              </a:rPr>
              <a:t>on’t</a:t>
            </a:r>
            <a:endParaRPr sz="4800">
              <a:solidFill>
                <a:schemeClr val="dk1"/>
              </a:solidFill>
              <a:latin typeface="Roboto"/>
              <a:ea typeface="Roboto"/>
              <a:cs typeface="Roboto"/>
              <a:sym typeface="Roboto"/>
            </a:endParaRPr>
          </a:p>
        </p:txBody>
      </p:sp>
      <p:sp>
        <p:nvSpPr>
          <p:cNvPr id="939" name="Google Shape;939;p78"/>
          <p:cNvSpPr/>
          <p:nvPr/>
        </p:nvSpPr>
        <p:spPr>
          <a:xfrm>
            <a:off x="4633150" y="1994738"/>
            <a:ext cx="1265100" cy="1265100"/>
          </a:xfrm>
          <a:prstGeom prst="ellipse">
            <a:avLst/>
          </a:prstGeom>
          <a:solidFill>
            <a:srgbClr val="FA61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chemeClr val="dk1"/>
                </a:solidFill>
                <a:latin typeface="Roboto Light"/>
                <a:ea typeface="Roboto Light"/>
                <a:cs typeface="Roboto Light"/>
                <a:sym typeface="Roboto Light"/>
              </a:rPr>
              <a:t>R</a:t>
            </a:r>
            <a:endParaRPr sz="6000">
              <a:latin typeface="Roboto Light"/>
              <a:ea typeface="Roboto Light"/>
              <a:cs typeface="Roboto Light"/>
              <a:sym typeface="Roboto Light"/>
            </a:endParaRPr>
          </a:p>
        </p:txBody>
      </p:sp>
      <p:sp>
        <p:nvSpPr>
          <p:cNvPr id="940" name="Google Shape;940;p78"/>
          <p:cNvSpPr txBox="1"/>
          <p:nvPr/>
        </p:nvSpPr>
        <p:spPr>
          <a:xfrm>
            <a:off x="5834950" y="2089738"/>
            <a:ext cx="2861400" cy="62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solidFill>
                  <a:schemeClr val="dk1"/>
                </a:solidFill>
                <a:latin typeface="Roboto Light"/>
                <a:ea typeface="Roboto Light"/>
                <a:cs typeface="Roboto Light"/>
                <a:sym typeface="Roboto Light"/>
              </a:rPr>
              <a:t>epeat</a:t>
            </a:r>
            <a:endParaRPr sz="4800">
              <a:solidFill>
                <a:schemeClr val="dk1"/>
              </a:solidFill>
              <a:latin typeface="Roboto"/>
              <a:ea typeface="Roboto"/>
              <a:cs typeface="Roboto"/>
              <a:sym typeface="Roboto"/>
            </a:endParaRPr>
          </a:p>
        </p:txBody>
      </p:sp>
      <p:sp>
        <p:nvSpPr>
          <p:cNvPr id="941" name="Google Shape;941;p78"/>
          <p:cNvSpPr/>
          <p:nvPr/>
        </p:nvSpPr>
        <p:spPr>
          <a:xfrm>
            <a:off x="4633150" y="3171413"/>
            <a:ext cx="1265100" cy="1265100"/>
          </a:xfrm>
          <a:prstGeom prst="ellipse">
            <a:avLst/>
          </a:prstGeom>
          <a:solidFill>
            <a:srgbClr val="FECF48">
              <a:alpha val="815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chemeClr val="dk1"/>
                </a:solidFill>
                <a:latin typeface="Roboto Light"/>
                <a:ea typeface="Roboto Light"/>
                <a:cs typeface="Roboto Light"/>
                <a:sym typeface="Roboto Light"/>
              </a:rPr>
              <a:t>Y</a:t>
            </a:r>
            <a:endParaRPr sz="6000">
              <a:latin typeface="Roboto Light"/>
              <a:ea typeface="Roboto Light"/>
              <a:cs typeface="Roboto Light"/>
              <a:sym typeface="Roboto Light"/>
            </a:endParaRPr>
          </a:p>
        </p:txBody>
      </p:sp>
      <p:sp>
        <p:nvSpPr>
          <p:cNvPr id="942" name="Google Shape;942;p78"/>
          <p:cNvSpPr txBox="1"/>
          <p:nvPr/>
        </p:nvSpPr>
        <p:spPr>
          <a:xfrm>
            <a:off x="5834950" y="3266413"/>
            <a:ext cx="2861400" cy="62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solidFill>
                  <a:schemeClr val="dk1"/>
                </a:solidFill>
                <a:latin typeface="Roboto Light"/>
                <a:ea typeface="Roboto Light"/>
                <a:cs typeface="Roboto Light"/>
                <a:sym typeface="Roboto Light"/>
              </a:rPr>
              <a:t>ourself</a:t>
            </a:r>
            <a:endParaRPr sz="48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79"/>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an object?</a:t>
            </a:r>
            <a:endParaRPr/>
          </a:p>
        </p:txBody>
      </p:sp>
      <p:sp>
        <p:nvSpPr>
          <p:cNvPr id="948" name="Google Shape;948;p7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80"/>
          <p:cNvSpPr/>
          <p:nvPr/>
        </p:nvSpPr>
        <p:spPr>
          <a:xfrm>
            <a:off x="3637875" y="0"/>
            <a:ext cx="55062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Objects</a:t>
            </a:r>
            <a:endParaRPr>
              <a:solidFill>
                <a:schemeClr val="dk1"/>
              </a:solidFill>
            </a:endParaRPr>
          </a:p>
          <a:p>
            <a:pPr marL="0" lvl="0" indent="0" algn="l" rtl="0">
              <a:spcBef>
                <a:spcPts val="0"/>
              </a:spcBef>
              <a:spcAft>
                <a:spcPts val="0"/>
              </a:spcAft>
              <a:buNone/>
            </a:pPr>
            <a:endParaRPr/>
          </a:p>
        </p:txBody>
      </p:sp>
      <p:sp>
        <p:nvSpPr>
          <p:cNvPr id="955" name="Google Shape;955;p8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56" name="Google Shape;956;p80"/>
          <p:cNvSpPr txBox="1">
            <a:spLocks noGrp="1"/>
          </p:cNvSpPr>
          <p:nvPr>
            <p:ph type="subTitle" idx="1"/>
          </p:nvPr>
        </p:nvSpPr>
        <p:spPr>
          <a:xfrm>
            <a:off x="0" y="675975"/>
            <a:ext cx="3733500" cy="2587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Objects </a:t>
            </a:r>
            <a:r>
              <a:rPr lang="en">
                <a:solidFill>
                  <a:schemeClr val="dk1"/>
                </a:solidFill>
              </a:rPr>
              <a:t>in JavaScript are unordered collections of related data built on a key-value structure in which values can be any data type, including functions.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957" name="Google Shape;957;p80"/>
          <p:cNvSpPr txBox="1"/>
          <p:nvPr/>
        </p:nvSpPr>
        <p:spPr>
          <a:xfrm>
            <a:off x="3688275" y="443850"/>
            <a:ext cx="5206200" cy="4264500"/>
          </a:xfrm>
          <a:prstGeom prst="rect">
            <a:avLst/>
          </a:prstGeom>
          <a:solidFill>
            <a:srgbClr val="000000"/>
          </a:solidFill>
          <a:ln>
            <a:noFill/>
          </a:ln>
        </p:spPr>
        <p:txBody>
          <a:bodyPr spcFirstLastPara="1" wrap="square" lIns="18287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const person = {</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name: ['Bob', 'Smith'],</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age: 32,</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gender: 'male',</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interests: ['music', 'skiing'],</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bio() {</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alert(</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`${this.name[0]} ${this.name[1]} is ${this.age} years old.</a:t>
            </a:r>
            <a:br>
              <a:rPr lang="en" sz="1200">
                <a:solidFill>
                  <a:srgbClr val="FFFFFF"/>
                </a:solidFill>
                <a:latin typeface="Inconsolata SemiBold"/>
                <a:ea typeface="Inconsolata SemiBold"/>
                <a:cs typeface="Inconsolata SemiBold"/>
                <a:sym typeface="Inconsolata SemiBold"/>
              </a:rPr>
            </a:br>
            <a:r>
              <a:rPr lang="en" sz="1200">
                <a:solidFill>
                  <a:srgbClr val="FFFFFF"/>
                </a:solidFill>
                <a:latin typeface="Inconsolata SemiBold"/>
                <a:ea typeface="Inconsolata SemiBold"/>
                <a:cs typeface="Inconsolata SemiBold"/>
                <a:sym typeface="Inconsolata SemiBold"/>
              </a:rPr>
              <a:t>	He likes ${this.interests[0]} and ${this.interests[1]}.`</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greeting() {</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alert(`Hi! I'm ${this.name[0]}.`);</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a:t>
            </a:r>
            <a:endParaRPr sz="1200">
              <a:solidFill>
                <a:srgbClr val="FFFFFF"/>
              </a:solidFill>
              <a:highlight>
                <a:srgbClr val="FFFFFF"/>
              </a:highlight>
              <a:latin typeface="Inconsolata SemiBold"/>
              <a:ea typeface="Inconsolata SemiBold"/>
              <a:cs typeface="Inconsolata SemiBold"/>
              <a:sym typeface="Inconsolata SemiBo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694</Words>
  <Application>Microsoft Office PowerPoint</Application>
  <PresentationFormat>On-screen Show (16:9)</PresentationFormat>
  <Paragraphs>102</Paragraphs>
  <Slides>21</Slides>
  <Notes>21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21</vt:i4>
      </vt:variant>
    </vt:vector>
  </HeadingPairs>
  <TitlesOfParts>
    <vt:vector size="34" baseType="lpstr">
      <vt:lpstr>Oswald Light</vt:lpstr>
      <vt:lpstr>Oswald Medium</vt:lpstr>
      <vt:lpstr>Inconsolata</vt:lpstr>
      <vt:lpstr>Roboto Light</vt:lpstr>
      <vt:lpstr>Roboto Thin</vt:lpstr>
      <vt:lpstr>Roboto</vt:lpstr>
      <vt:lpstr>Caveat</vt:lpstr>
      <vt:lpstr>Oswald</vt:lpstr>
      <vt:lpstr>Inconsolata SemiBold</vt:lpstr>
      <vt:lpstr>Arial</vt:lpstr>
      <vt:lpstr>Roboto Medium</vt:lpstr>
      <vt:lpstr>Simple Light</vt:lpstr>
      <vt:lpstr>Unbranded</vt:lpstr>
      <vt:lpstr>Object-Oriented Programming (OOP)</vt:lpstr>
      <vt:lpstr>What is programming?</vt:lpstr>
      <vt:lpstr>Programming</vt:lpstr>
      <vt:lpstr>What problems do we solve?</vt:lpstr>
      <vt:lpstr>Algorithms and Automation</vt:lpstr>
      <vt:lpstr>What is DRY?</vt:lpstr>
      <vt:lpstr>Don’t Repeat Yourself (DRY) </vt:lpstr>
      <vt:lpstr>What is an object?</vt:lpstr>
      <vt:lpstr>Objects </vt:lpstr>
      <vt:lpstr>Why are objects important  in JavaScript?</vt:lpstr>
      <vt:lpstr>Because Everything in JavaScript  Is an Object!   Well, except for primitive data types. Everything else is an object—essentially a list of key-value pairs.</vt:lpstr>
      <vt:lpstr>Data types</vt:lpstr>
      <vt:lpstr>How do we create objects?</vt:lpstr>
      <vt:lpstr>Creating Objects</vt:lpstr>
      <vt:lpstr>What is object-oriented programming?</vt:lpstr>
      <vt:lpstr>PowerPoint Presentation</vt:lpstr>
      <vt:lpstr>Object-Oriented Programming (OOP)</vt:lpstr>
      <vt:lpstr>How can we learn to use OOP?</vt:lpstr>
      <vt:lpstr>OOP is a broad concept that is best learned through real-life examples.   We begin to see the value of OOP when we use objects to model real-world things in code and provide functionality that would otherwise be hard or impossible to achieve.</vt:lpstr>
      <vt:lpstr>How to Learn OOP</vt:lpstr>
      <vt:lpstr>Mini-Project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(OOP)</dc:title>
  <cp:lastModifiedBy>Brian Baker</cp:lastModifiedBy>
  <cp:revision>1</cp:revision>
  <dcterms:modified xsi:type="dcterms:W3CDTF">2022-07-09T01:47:26Z</dcterms:modified>
</cp:coreProperties>
</file>